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5" r:id="rId7"/>
    <p:sldId id="262" r:id="rId8"/>
    <p:sldId id="263" r:id="rId9"/>
    <p:sldId id="264" r:id="rId10"/>
    <p:sldId id="265" r:id="rId11"/>
    <p:sldId id="266" r:id="rId12"/>
    <p:sldId id="267" r:id="rId13"/>
    <p:sldId id="286" r:id="rId14"/>
    <p:sldId id="287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81" r:id="rId23"/>
    <p:sldId id="260" r:id="rId24"/>
    <p:sldId id="277" r:id="rId25"/>
    <p:sldId id="279" r:id="rId26"/>
    <p:sldId id="282" r:id="rId27"/>
    <p:sldId id="280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5100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24:44.96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584 0 7083,'3'7'2519,"0"-1"-1530,-2 0 90,0 0 181,0 0-91,-1 2 180,0-1-179,0 3 2967,-3 19-1528,-8 18-2519,2-7 359,-29 34-359,21-52 360,-46 41-270,38-44-2763,-61 28 2763,54-36-967,-65-1 876,67-16 191,-48-34-280,56 19-90,-29-52 90,38 46 90,-5-50-90,20 55 0,16-27 0,-6 37 0,36-6 0,-27 16 0,47 18 0,-47-4-90,34 52 90,-42-36-90,10 67 0,-21-60-45,-5 19 0,-3-1 45,-2-16-405,-7 15 1,-3-2 134,5-22-3148,-27 47 2609,28-57-2296,-17 22 1935,24-34-977,-6-1 1337,11-9 984,8-15 1,-2 9 0,8-9-1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34.122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89 8342,'18'-2'2249,"-1"1"-1529,-8 0 89,2 0 1,0 0-181,1-1 451,8 0-721,-4 0 91,41-11-3727,17-9 2327,-10 5-2199,17-5 2430,-64 19 719,13 4 0,-25 0 0,0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1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5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8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9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3.20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34.721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1 143 8072,'14'-5'2339,"-2"1"-1350,-5 2 1,0 0-1,1 0 91,1 0-181,1 1 1440,14-5-1799,-7 3 989,45-16-2429,6-5 450,-3 2-2827,25-11 528,-66 25-528,30-2 977,-44 12 2300,4 4 0,-14-1 0,-3-1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0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00:38.8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3.3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3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6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91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6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8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3.1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5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9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4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8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5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7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1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5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8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9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3.20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35.837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0 158 6813,'16'-4'1529,"-1"0"-989,-5 1 0,0-1 89,1 0-179,1 0 90,1-1-181,0-1 271,18-7-1349,24-13 269,-13 7-2249,42-17 2160,-60 27 539,31-8 0,-45 15 0,5 0 0,-15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3.3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3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6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91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6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8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3.1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5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9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38.703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1 9602,'10'10'1978,"-1"-1"-1348,-6-3-90,0 0-91,0 2 1,1 1-90,0 0 360,2 7-541,-1-2 541,10 40-1440,0 32 451,0-15-451,-5-1 0,-2-4 361,-4-25-676,0 14 1,0-1 404,-3-23-2158,3 49 2248,-3-58 540,-1 24 0,0-39 0,-1 3 0,1-10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4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8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5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7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1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5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8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9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3.20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18:29.919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202 6 10861,'2'-3'3058,"0"1"3059,-2 2-5308,-3 3-89,1-1 89,-3 3-89,1 0-91,-1 0 1710,-12 16-1979,8-10 629,-20 31-809,19-28 90,-17 32-360,18-31-719,-13 25 449,15-28-3598,-10 23 2789,12-25-5398,-7 11 5128,10-17-3508,-2 0 4048,4-4 899,-5-5 0,3 3 0,-5-5 0,5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18:30.237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1 3 8432,'2'-1'3688,"1"0"-2249,-2 1 90,1 1 1,0 0 89,1 0-540,-1 0 360,0 1 1260,1 1 2428,5 8-5127,-3-4 0,15 19 0,-12-16 0,19 23 0,-17-21 0,23 27 0,-21-25 0,23 31 0,-25-32-3328,12 24 1978,-17-27-6475,0 14 6206,-4-19-5127,-6 2 5846,2-10 900,-6-6 0,5 2 0,-1-4 0,2 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18:31.003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66 75 6543,'0'-4'810,"0"0"-630,0 1 0,0 0-1,0 0 1,1 1 0,-1 0 0,0 0 450,0-1 899,1-4-1169,-1 3 1349,0-5-1259,1 6 3058,2-7-2789,-2 6 2789,3-4-2878,-3 7 3597,0-1-3957,-2 6 0,0 0-90,-1 4 360,-4 12-450,2-7-1,-12 36-89,9-29 180,-12 47-180,13-45 180,-6 36-180,9-42 270,2 22-180,2-28 0,13 14 0,-6-20-90,21 6 0,-16-8 0,35 0 0,-28-2-540,57-4 360,-49 2-899,59-6 719,-61 5-3148,44-2 2519,-52 6-3689,23 2 3329,-32 0-5037,6 1 5396,-13-3 990,0 0 0,-2-1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18:31.352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71 0 8252,'3'1'3148,"0"0"-1798,-2 0-91,-1 1 90,1 1 90,-2 1-179,1 0-451,-1 1 361,-1 1 718,0 4-1078,0-1 2158,-7 28-2608,4-17 809,-9 57-269,2 1-900,1-9-1079,-2 29 449,10-74-3957,0 30 3057,3-41-6025,0 6 6116,1-16-3239,2-10 3959,-2 1 719,2-8 0,-2 6 0,-1-1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39.287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1 162 8972,'13'3'2069,"0"0"-1440,-8-3 91,2 0-90,0-1-91,0 0 1,1-1 0,2-1-91,0-1 361,7-3-450,-2 1 539,38-17-989,-27 12-765,18-8 1,5-1-2423,19-4 1607,2-2-1607,5 9 2237,-58 15 1040,9 0 0,-23 3 0,-3-1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40.421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0 11041,'13'2'3276,"-3"2"0,-8 4 0,1 4-1861,-1 2 1861,5 40-2234,-3-21-413,5 30 1,1 4-450,0-7-1131,4 13 0,4 18 1,-1-12 950,-7-30 0,2 2 0,8 28 0,6 20 0,0 1 0,-4-18-363,-5-19 1,1 0 362,7 19 0,6 17 0,-1 0 0,-4-18 0,-7-23 0,1-2 0,8 18 0,7 14 0,0 0 0,-5-17-45,-8-20 0,2-2-915,21 35 1,9 14-1,-9-21 61,-2-16-740,12 7 1,-3-10-1022,-24-38-617,33-11 0,-46-20 2824,13-47 0,-26 33 1,1-24-1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41.154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1 12030,'13'10'3276,"-2"-1"-615,-7-3-1492,1 0 270,1 0-90,-1 0-269,2 1-181,-1 1 720,8 8-4047,7 5 1348,-5-2-2197,7 10 0,-18-19 0,0 28 0,-6-22 2888,-5 24 1,0-23 0,-1 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41.753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673 1 19586,'2'18'2428,"0"-1"-1798,-5-5 0,0 1-181,-1 2-89,-2 3-90,-2 1 90,-6 13 44,-12 17 1,-3 4-225,-3 6-45,-19 28 0,-1-3-225,19-33-495,-13 18 1,0-3-136,18-29-919,-12 10 1,0-3-1639,14-20 0,-52 23 0,56-41 734,-30-3 2543,39-8 0,-5-5 0,12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50.452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0 12750,'5'17'3276,"-1"-1"-706,-2-2-1580,0 2 269,-1 2-180,0 4 1,0 2-91,1 4 450,0 20-584,5 30-1,2 11-719,-3-24 0,2 4-1159,1 18 0,2 10 0,-1-10 1069,-2-21 0,1-2-45,3 36 0,0-5 0,0 1 0,-5-33 0,1-2 90,2 25-1112,0-3 932,0-2-90,-1 0 0,1 2-90,0 6-450,1 13 1,0-6-1,-5-41-919,0-1 1,-1-6-1639,-3-29 0,0-15 0,-4-19 284,-5-50 2993,3 34 0,-4-24 0,4 27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53.685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1 199 20305,'16'-3'2429,"-2"0"-1709,-8 0-181,2 0-89,0 0-180,3-1 180,7-3 269,46-13-629,-26 7-45,25-6 0,6-1-45,15 0-1220,-21 5 1,0 0 1219,21-2 0,7 4-1657,-34 6 1657,19 0-737,-21 4 737,2 0 0,1 3 0,1 0-308,26 3 308,-20 1 45,19 10 0,2 3-45,-15 1 0,-10 8 0,9 9 0,-15-3 0,-9 11-30,-8 12 0,4 15 0,-10-9 30,-6 16-30,-3 11 0,2 22 0,-5-17 490,-10-40 0,-2 1-438,4 19 1,2 16-1,-1 0 1,-2-16 22,-3-18 0,-1 0 22,3 18 1,2 16-1,-1 0 1,-2-16-68,-2-19 0,-1 0-90,5 40 0,1 17 0,-3-21 1557,-2-11-2726,-4 19 0,-3-6 359,-5-51-2377,-32 35 707,15-68-707,-77-20 0,57-2 2641,-25-12 1,0-2 635,22 6 0,-36-18 0,48 22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8:00.0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24:54.47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471 0 7263,'7'5'2878,"0"0"-1619,0 2 1,0 0-1,1 2 90,-1 2 90,0 1-179,0 3 719,3 9-1080,-2-5 2429,7 52-1709,-27 22-1349,9-11 314,-26-16 1,-8-8-225,8-26 135,-19 8 0,-2-4-495,15-20 0,-19-3 0,1-4 0,17-11 0,-13-11 0,3-5 0,22 0 0,-24-41 0,40 38 0,12-38 0,4 41-540,43-26 450,-28 34-180,66-5 270,-57 15-90,66 18 90,-69-7 0,34 39-90,-49-27-3661,8 71 3571,-19-56-1719,-5 26 0,-3 1 1449,-2-25-1541,-3 14 0,-2-3 731,3-24-5720,-16 36 5540,17-49-1996,-6 11 3436,11-26 766,3-1 1,1-5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54.337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203 1 11850,'14'4'3276,"-2"0"-1155,-9-1-862,0 2-539,1 0 449,-1 2-269,-1 1-1,1 1 720,-1 9 900,-1 53-2249,-1-29-90,-5 22 0,-1 0-90,-1-17-450,-9 32 0,0 2-180,2-21-1099,-7 32 1,-1-1-1639,8-38 1638,-9 14 1,0-5-1639,9-34 2708,-26 19 1,30-43 0,-8-2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54.851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206 94 8792,'15'-2'2159,"-3"1"-1440,-6 0 1,0 0 0,1 0-181,0 0-89,1 0 0,0 0 539,18-5-539,36-10-450,-17 5 0,8-3 0,-1 2 0,-15 4-1639,17-1 1,0 2 1523,-19 5-905,52 21 1020,-69-3 285,7 55-285,-29-37-45,-19 33 0,-5 4-45,0-15-150,-5 4 0,-10 13 0,7-12 60,-6 3-240,1-3 0,-9 11 1,9-14 59,-1-2-765,-14 13 1,0-4 495,22-31-1010,-14 0 1,0-5 957,17-17 1536,-44 0-855,54-17 0,-9-6 0,17 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3.3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3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6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91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6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55.335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1 7623,'16'0'3276,"-1"1"-1875,-5 2-52,-1 0 90,2 1-89,0 1 89,2 1-450,1 1 2287,28 13-1335,32 8-1851,-11-3-135,2-4 0,-1-3 45,-21-7-855,24 6 1,-1-1 135,-25-5-920,12 5 1,-2 2-662,-23-5-977,31 30 0,-46-29 3004,3 20 0,-19-26 0,-3 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8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3.1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5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9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4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8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5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59.550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3 10771,'14'-1'2069,"-1"0"-1620,-10 0 361,2 1-360,1 0-180,-1 0-91,2 0 1,-1 0 0,0 1-180,14 1-2248,8 2 1528,-4-1-2248,9 6 2248,-24-6 720,11 5 0,-16-6 0,4 1 0,-8-3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7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1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5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8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2.9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3.20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01.318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0 11490,'11'7'1979,"-2"-1"-1529,-4-5 90,0 0-270,1 0-1,0 0 1,1 0 0,0 0-90,1 0-90,1-1 0,1 1 90,7 0-180,-3 0-360,34 2-1259,5-1 1169,-1 0-2827,14 2 2237,-49-2-2109,21 10 3149,-32-8 0,4 7 0,-11-8 0,0 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04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0 210 12840,'7'13'2338,"0"-3"-1708,-2-6-90,1-2-91,1 1 1,1-1-90,1-1 899,30-2-989,-17-1 809,75-9-989,-58 5 225,34-7 0,3 0-225,-20 3-1696,39-6 0,2 0 1606,-31 6-210,2 0 0,14-1 0,-14 2-221,4 0-199,-7 2 1,11-2-1,-12 3-179,1-1-830,24-2 1,-1-1-1639,-35 4 1638,9-5 1,-5-1-1639,-36 5 3404,13-7-127,-32 12 0,-1-3 0,-1 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3.345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192 0 11670,'9'11'3276,"-2"-2"-795,-5-6 38,0 1-1350,0 3-90,-1-2-89,1 2-271,-1-1 361,0 3-810,0-1 359,-4 22-629,1-15 0,-5 15 0,3-16 0,0 2 0,-2 1-90,1 1 90,-1 1-90,0 1-180,-6 21 91,5-13-1890,-15 53 1259,13-51-179,-9 28-91,12-41-179,-2-1 270,1-2-361,0-3-89,-1 0 90,0-3-1928,-10 1 438,8-5 2839,-11-2 0,14-5 0,-2-3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3.89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413 1 18327,'2'15'2698,"-2"-1"-1888,-4-6-91,-1 1-89,0 2-91,-2 1 271,-10 15-720,-20 22-180,10-11-1304,-6 2 0,0-2 404,11-14-2287,-48 44 0,48-50 0,-41 25 0,45-33 2956,-15 5 0,23-14 0,2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4.39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542 0 16707,'1'17'3276,"-1"0"-975,-2-7-1041,-1 1-91,-1 1-270,-2 2-89,0 0-180,-1 1-271,-1 2 811,-12 15-1170,-24 20 0,12-11-315,-9-3 0,0-4-135,13-14-1189,-16 6 1,0-3-1561,18-13-78,-44 8 0,49-17 0,-28-13 0,35 3 1543,-9-10 1734,18 8 0,3-1 0,0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5.04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69 9062,'14'6'3276,"-2"-1"-885,-5-3-862,1 1 90,-1-1-360,1 1 270,1-1 1747,22 4-525,-14-4-1942,50-4-899,-41-1-1529,70-18 900,-62 11-920,23-6 1,-1 0-1639,-20 6 0,57-10 0,-69 18 464,24 13 2813,-38-3 0,4 9 0,-11-8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25:08.7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181 20 6453,'0'-5'2159,"-1"0"-1259,0 1 179,0 2 0,-2 0 181,0 1-1,-1 1 90,-1 1-180,-1 1-89,0 0-91,-1 2-269,-1 1 89,-1 2 1,0 0 539,-5 7 900,-17 37-2069,12-21 629,-17 57-629,29-58 540,-4 62-630,12-59 0,12 56-90,-4-66-450,23 27 270,-18-40-629,33-3 719,-30-10-360,30-27 450,-34 17 180,13-36 0,-21 33 719,1-27-629,-7 33 1079,-14-8-989,6 19 180,-23 10-540,19-2-3392,-28 35 3392,28-23-1158,-19 60 1158,27-50-171,4 60 171,6-59-1889,26 60 989,-16-60-2113,12 11 0,2-1 1843,-10-19-4715,35 28 4445,-38-40-793,22 7 2233,-28-16 0,9 0 0,-15-3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5.42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270 0 10321,'1'17'3276,"0"-1"-1785,-3-8-231,-1 2-181,0 1-90,0 1-539,-2 1 270,0 0-1,-4 7-719,2-4-2968,-21 34 1799,14-28-2108,-32 41 347,29-44 2930,-44 36 0,38-38 0,-23 16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0:56.5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196 0 19226,'-2'4'3508,"1"-1"-1619,1-3-1799,-1 1 0,-1-1-90,-1 1 90,0 0 0,0 0 719,-8 4-539,6-2 0,-8 4 0,7-2 0,0 0-180,0 1 269,-1 1-89,0 1 0,0 0 360,-7 11-540,6-7-720,-18 32 90,17-28-2788,-15 29 1979,17-35-4498,-7 13 4228,10-19-5307,-3 4 5937,7-8 989,1-2 0,1-1 0,1-2 0,0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0:57.0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0 8882,'-1'4'3778,"0"-2"-2429,0 0 0,0-1 90,1 0 1,-1 2-541,1-2 2159,1 3-269,3 1-2609,-1-1 269,7 4-359,-5-6 450,16 13-360,-11-8 270,24 23-450,-21-18-810,22 25 180,-23-24-5306,19 23 4677,-21-25-6387,10 9 6297,-17-17 1349,4-7 0,-6 0 0,2-8 0,-3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1:09.6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7353,'5'1'2968,"0"-1"-1799,-2 1 91,1-1-1,-1 1 180,1-1 1080,3 1 2518,15 3-4497,-9-3 719,24 3-1079,-26-3 180,19 2-271,-21-2 181,14 8-270,-17-4 90,0 18 0,-9-12 0,-19 26-90,12-23 180,-25 22-90,24-25 180,-18 16-180,21-20 0,-4 10-90,12-13-90,13 4 0,-4-4 0,32 8 90,-23-7 0,45 17 0,-44-14 0,33 23 0,-41-20 270,2 25-180,-17-24 269,-23 24-269,11-25-2942,-40 22 2852,35-24-2277,-39 11 1377,43-16-4677,-20-4 4318,30-1-6566,-4-15 6475,13 10 1350,7-20 0,-2 16 0,6-9 0,-6 10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5.84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0 16797,'8'16'3276,"-2"-3"-1335,-4-6-771,1 1-181,-1 1-89,1 1-181,1 2 541,3 15-991,-1-8 541,10 47-720,-9-34-180,6 27 0,0 4-90,-3-15-630,5 29 1,2 8-830,-7-27 1,-1-3-1,1 0 1,-1-1-1639,3 41 0,-11-83 0,-6-4 0,0-22 3177,-4-6 1,2-1 0,2 5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6.29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81 9961,'13'-2'3276,"0"0"-1605,-8 3-411,2 0-1,0-1-90,0 1-539,1 0 359,1 0-89,-1 0 629,7 0 450,22-1-1799,-13 0-90,16-2 180,7-3-270,-19 1 45,19-2 0,9-2-90,5 0 0,-1 0 45,-9 1 0,2 0-1639,35-3 1,-7 1 1343,-36 6 295,40-3-276,-60 7 186,-3 2 90,-1 2-90,-3 1 0,-1 2 90,-2 3-180,7 18 90,-8-7-270,17 71 360,-20-49-1221,6 38 0,-1 3 1041,-6-24-921,7 29 1,-1 1 380,-4-31-919,7 28 1,0 0-1639,-6-31 1638,2 21 1,-1-5-1639,-10-36 3127,-8 30 1,-5-58 0,-8-1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6.77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218 1 9871,'11'13'3276,"-1"1"-1425,-7-4-501,-1 2-1,1 2-180,-2 2-359,0 2 1708,-2 23-719,-12 44-1709,4-22-495,-8 14 1,-1-2-46,4-24-1189,-10 26 1,0-2 58,7-32-59,-6 12 1,-1-5-1639,10-27 0,-19 22 1324,26-39 1953,-3 3 0,10-9 0,0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6.97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2 8702,'20'-1'3276,"-3"2"-435,-5 3-1132,1 3 0,0 3-270,0 0 270,2 3 90,-1 0 1259,8 9-2159,-4-5 541,38 33-1440,-30-27 0,18 9 0,8 0-1260,36 6 631,-5 1-1010,-18-15 1,-6-4-1639,-23-7 0,46 22 0,-66-26 0,9 7 3100,-22-13 1,-3-4 0,-1-2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8.44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3 2 10501,'14'-1'3276,"-1"1"-885,-11 1 307,2 2-1888,0 3 89,-1 0-89,1 2-91,-2-1 1,0 1 1439,2 25-270,-2 54-1709,2-23 44,-4 15 1,0-2-135,1-20-630,0 37 1,0 3-271,1-28-283,-2-5 1,1 12 0,-1-14-2185,0-5 1638,-4 9 1,-1-5-1639,-1-34 2663,-17 2 1,13-33 0,-8-12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8.72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88 7892,'16'-9'3059,"-2"0"-1890,-5 4 180,-1 0 1,1 1-1,2-1 1259,7-1 668,30-5-1605,-16 4-3533,67-8 1952,-64 10-1102,22 1 0,-1 1 382,-22 4-2647,50 9 363,-63-2-363,16 35 0,-33-23 1053,-16 53 2224,-2-44 0,-14 24 0,12-29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9.109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1 340 9062,'16'-2'3276,"-1"1"-526,-5 2-1131,1 0 90,2 0-359,1-1 539,1 1 1259,11 0-1799,-5-1 1080,57-8-2429,-28-2 0,0-2 0,46-7 0,-1-7 0,-5 0-265,-21 6-365,6-1 0,17-3 1,-14 4-1,9-2-463,-2 4 1,18-3 0,-18 3-1567,-2 3 1566,-18 4 1,10-1 0,-16 2-2185,-12 3 0,31-6 0,-67 10 3118,-2-1 1,-17 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9.49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300 0 10681,'9'12'3276,"-1"0"-526,-6-2-1130,0 1-271,0 3 270,-1 3 1169,0 13 488,-8 68-2054,2-39-1222,-9 34 0,-2 0 0,2-31-1488,-9 31 0,-1 0 1129,6-31-1280,-9 23 1,0-2-1639,8-33 1638,-7 10 1,0-5-1639,11-34 0,-20 12 0,27-34 2605,-7-14 0,12 3 0,0-9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8:59.692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0 8342,'23'3'3276,"-1"1"-75,-6 3-1402,1 3-90,0 3-90,1 1 180,1 3 1477,9 11-1245,-5-4-1267,12 14 1,7 6-990,5-1 0,1 0-270,-6-1 0,1-2-1144,18 6 1,-7-10-1639,-27-23 0,28 7 0,-45-21 0,6-15 3145,-14 5 1,0-12 0,-2 10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22.256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1 242 23544,'8'-11'989,"-2"2"-449,-3 8-91,2 0-179,1-1-90,0 0 0,1 0 0,-1 0 0,1 0 0,1 0 90,25-9-180,28-8-90,-8 1-135,8-3 0,-2 1 45,-16 4-810,27-8 1,1 0 179,-27 11-919,13-3 1,-1 1-662,-26 10-977,37-1 0,-51 6 1196,9 2 2081,-26-2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9:00.260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0 13739,'13'6'3276,"-2"0"-615,-7 1-1132,0 1-180,0 1 0,0 2-179,0 2 2106,11 43-3044,-8-25-232,6 29 0,1 3 0,-5-18-1639,4 29 1,-1-1 983,-4-28-984,0 11 1,-1-3-1639,-4-27 0,-3 12 0,-3-36 2457,-13-35 1,8 12 0,-8-24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9:00.72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46 8072,'15'0'3276,"-1"0"-1065,-5 1-592,0-1 0,1 1 0,1 1 1350,7 0 307,32 1-526,-17-1-3861,21-3 0,2-1 1111,-14-2-1135,30-5 1,1-1 1134,-25 3-452,18-3 0,-2 0 272,-27 6-563,59 12 653,-68 1-180,38 54 270,-52-32-45,2 32 0,-4 4 45,-7-16-270,-1 29 1,-2 0-1,-1-24-675,-2 27 1,0-1 224,-1-28-919,-3 19 1,-2-5-1201,1-34-438,-24 40 1615,17-60-1615,-42 15 1967,32-24 1972,-21 4 0,26-9 0,1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9:01.009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57 11850,'13'5'3276,"-1"-2"0,-6 0-1912,0 0 525,0-1-180,1 2-180,0-2 1747,30 1-2864,-18-4-412,51-6 0,-44 1-405,23-7 0,1 0-225,-10 3-1009,27-3 1,0 1-1639,-24 7 1638,14 4 1,-5 2-1639,-27 3 0,15 7 2898,-36-9 1,-7-1-1,-2-3 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9:16.040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350 1 13020,'1'17'3276,"0"0"-976,0-5-1490,0 2 359,0 3-179,0 1-91,-1 4 739,-1 29 0,-2 5-866,-1-2-323,-2 8 1,-3 14 0,0-13-180,-3 3-120,-2-5 0,-5 12 0,2-13-150,-1-4-630,-10 15 0,1-3 271,9-31-1280,-7 10 1,0-3-1639,9-19 0,-28 28 0,31-44 0,-14 3 0,19-14 2457,-3-2 1,10-2 0,0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22.764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0 11670,'15'5'3276,"-2"-1"0,-7-1-1552,0 1-15,1 0 90,0-1-90,0 1-270,1-1-450,-1 1-89,1-2-810,4 2-90,12-1 0,-8 0 0,27-5-810,-28 1-2467,33-1 0,-33 3 0,24 15 0,-30-6 0,7 24 2943,-15-21 0,-2 10 1,-1-14-1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23.380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56 9961,'13'-7'3276,"0"1"-885,-7 5-952,0-1 90,3 2-449,-1-1 179,1 1-90,2-1 1710,12-1-2160,-7 1 541,39-5-1170,-32 2-1440,53-8-1927,-23 7 0,1-2 0,6 12 0,-44 0 0,15 10 3190,-25-9 1,1 2 0,-6-6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23.880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3 611 9602,'-1'-14'3276,"0"2"-1066,1 8 939,1 1-1980,1-3 180,-1 1-90,1-2-89,-1 1-91,1-1 2197,4-28-2774,-2 16-592,14-60-360,-10 51-1189,9-19 1,0-1-1639,-4 18 0,22-60 0,-27 64 0,8-44 2457,-14 49 1,0-17 0,-3 22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24.531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0 363 9422,'16'0'3276,"-2"1"-976,-8-1-770,0 1-91,1 0-180,0-1 180,1-1-180,1 0 1440,11-4-1080,27-14-1529,-11 6-90,16-14 0,1-1-90,-12 6-1549,35-17 1,2-1 624,-22 13-79,2 3 1,12-4 0,-12 5-1095,2 4 548,21-4 1,-1 4-1639,-34 13 1638,8 5 1,-3 3-1639,-25 3 3195,14 19 1,-40-13-1,-4 8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25.080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0 331 10681,'13'-8'3276,"-1"1"-1065,-5 3-862,0 1 0,1 0-449,1-1 269,2 0-269,1 0 1888,25-13-1979,33-18-809,-11 7-315,10-6 1,-1 0-46,-19 11-1279,31-12 1,0 3 418,-31 15-419,16-1 1,-3 2-1562,-30 11-77,32 11 0,-53 1 2995,1 15 282,-18-11 0,-7 5 0,1-5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29.89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0 13919,'7'17'3276,"0"-2"-1605,-6-6-501,1 2-271,0 0 2377,3 37-2414,1 3-772,2 11-780,-2-9 780,-2-22-90,0 3 0,1 2-90,8 57 1,-6-39-271,5 24 0,1 0 0,-3-20-1279,6 30 1,0-1-1639,-6-28 1638,4 25 1,-2-2-1639,-6-36 1638,-2 10 1,0-2-1639,-4-27 332,-2 22 2945,0-35 0,-1 1 0,0-5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22.972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1 1 10501,'11'12'3276,"-1"-1"-1245,-6-4-682,1 1-179,-1 3-271,2 0 990,2 10 1259,9 37-2878,-7-21-45,2 20 0,0 1-225,-6-17-585,5 26 0,-2 0-134,-3-24-920,2 16 1,0 0-302,-4-24-1337,1 58 0,-6-65 1556,-9 39 1721,3-50 0,-6 10 0,6-18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30.379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1 410 11041,'13'-11'3276,"0"1"-975,-6 8-862,1 0-450,1 0 180,2-1-179,-1 0-91,3 0-89,0-1 359,9-3-89,41-18-990,-22 9-90,28-13 0,1-1-90,-16 7-60,8-1 0,16-4 0,-12 4 60,10 0-120,3 2 0,17-4 0,-16 6-60,2 2-360,-13 5 1,11-1 0,-15 3-91,-6 4-919,11 2 1,-4 1-1639,-31 5 0,31 5 0,-59-1 2533,-3 6 744,-10-5 0,-4 2 0,1-2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45.511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0 23993,'8'12'900,"-1"-1"-720,-5-1 0,0 0-90,0 3-1,0 3 1,1 1-90,0 2 0,0 3 90,1 0-90,1 15 0,0-8-180,7 64-1034,-6-40 0,-1 1 314,6 43-739,-5-29 1,-3-8-1639,-2-31 0,-4 36 0,0-52 2173,-1 3 1104,2-16 0,0-3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47.161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0 162 13379,'14'-5'3239,"-3"1"-2430,-6 3 1,1 0-181,1-1-359,0 0 270,1-1-1,2 0-179,0-1 0,2 0 90,8-3-360,-3 2 90,33-14-90,-23 9-90,66-24 90,-58 21 134,16-5 1,6 2 765,11 14-810,-1-7 629,4 49-629,-54-19 90,24 61-180,-29-49-1564,6 30 1474,-10-32 0,0 1 0,1 2-90,-1-1 0,2 2 0,-1-1-270,11 32 90,-6-24-765,7 16 1,1 1 315,-5-16-920,8 16 1,-1-2-1382,-11-27-257,11 42 0,-21-56 3206,-9 11 1,-2-25-1,-7-1 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5:22.9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47.894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1 158 6363,'19'-3'1440,"-1"0"-991,-4 0 1,0 0 0,0 0 0,1-1-1,-1-1 181,25-13-810,-19 8-1889,41-26 1529,-43 23 540,29-20 0,-36 25 0,10-6 0,-16 12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48.477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93 7353,'20'-1'1709,"-2"-1"-1080,-3 1-89,0-2 90,0 1-91,2-1 271,7-2-540,-4 1-360,37-12-180,-32 8-1799,43-13 1440,-48 15-2250,35-5 2879,-34 8 0,12-1 0,-19 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4.043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23 15988,'0'-12'3276,"-1"2"0,3 9 0,6 3-2040,-3-2-877,5 3 91,-7-2 180,0 1-540,8 4-90,-4-2 0,19 16 0,-15-11 0,26 26 0,-24-22-1619,23 25 449,-25-26-2107,24 20 0,-23-25 0,17 5 0,-22-13 0,6-6 2853,-10 1 1,1-3-1,-2 1 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6.177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124 1 15898,'9'9'2698,"-2"0"-2338,-8-4 360,-1 1-1,0 0-89,-1 2 0,-1 0-91,-1 2 1,1 0-90,-2 2 179,-3 6 271,-10 20-720,7-13-90,-16 31-180,21-39-1799,-10 30 1079,13-33-2467,-3 22 708,5-25-708,-1 11 0,2-15 2936,-1 2 1,1-7 0,0 0-1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7.259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1 17427,'12'5'2968,"-1"1"-2068,-8-2-91,0 2 1,0 0-180,1 1-1,0 1-269,1 0 0,-1 1 90,4 7-361,-2-4 361,16 34-3727,6 19 3162,-3-8-433,12 33 458,-27-62-619,19 52 529,-19-54-1349,16 41 990,-19-51-2738,6 15 1247,-11-27-241,3-8 1102,-5-1-2108,-3-27 3091,-1 18 0,-4-15 1,4 17-1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7.97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1 390 10951,'11'-9'2428,"-1"1"-1708,-7 6 719,1 1-809,3-2 89,-2 0 1,2 0-90,-1 0 1978,15-7-2158,-9 4 1259,36-16-1079,15-7-630,-10 5 44,2-1 1,-3 2-45,-16 8 0,16-7 0,1 1 0,-17 8 0,20-6 0,0 1 0,-17 6 0,23-5 0,-1 0 0,-22 8-90,17-4 1,-1 0 89,-17 6-225,21-2 0,0 1 135,-17 4-180,20 2 0,-1 3 180,-25 3-90,13 9 0,-2 5 90,-21-3-269,35 42 269,-45-34-270,19 55 270,-26-49-270,7 69 270,-15-66-1549,-2 24 1,-1 0 1163,0-18 70,-2 18 1,0 0 404,1-19-303,-1 16 1,0-2 122,1-17-1799,-5 52 1170,6-63-2468,-8 32 268,6-41-268,-15 19 2417,9-26 3735,-8 6-2875,8-10 0,-1 0 0,0-1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8.560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0 250 15898,'14'1'3276,"-2"1"-1695,-8-2-591,1 1-181,1-2-89,1 1-91,0-2-269,1 1 180,6-4-450,-2 0 90,37-16-450,32-17 270,-14 8-180,2 0 0,-4 3 180,-24 11-225,17-3 0,-1 0 135,-21 9-1079,15 0 0,-1 2 269,-18 4-2377,58-2 0,-68 5 0,22 1 156,-38-1 3121,-3 2 0,-7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50:01.602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215 1 5914,'0'13'7375,"0"-6"-1888,-3 11-4587,-1-12 179,-1 4-179,0-6-91,0 0-89,0 0 449,-6 4-1079,4-3 90,-18 12-180,15-10-180,-23 15 90,22-14-360,-21 21 270,22-19-2698,-17 27 1799,21-27-3868,-6 16 3597,11-22-4586,-2 3 5036,3-7 900,4-6 0,-3 2 0,3-6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50:02.001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0 1 8162,'5'2'3958,"-2"0"-2429,-1 0 90,1 0 0,-1 1 90,0 0-449,0-1 1708,1 2-1619,-1-1 2249,5 5-3238,-3-4 90,10 10-450,-1 2 0,0-2-720,6 19 360,-12-20-2608,15 29 1889,-15-28-6027,14 19 5577,-15-25-1,4 4 91,-8-11 0,-2-1 180,2-1 89,0 0 181,3-1 179,-2-2 810,0-1 0,-1-1 0,-1-1 0,0-1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1:50:02.952"/>
    </inkml:context>
    <inkml:brush xml:id="br0">
      <inkml:brushProperty name="width" value="0.08571" units="cm"/>
      <inkml:brushProperty name="height" value="0.08571" units="cm"/>
      <inkml:brushProperty name="color" value="#870E0C"/>
    </inkml:brush>
  </inkml:definitions>
  <inkml:trace contextRef="#ctx0" brushRef="#br0">11 1 13020,'5'0'3867,"1"-1"-2697,-3 2-361,0-1 1,0 0 89,0 0 1080,4 0-1439,-2 0 449,13 0-359,8 4-540,-6-2 180,20 12-270,-29-8 90,16 24-90,-21-18-360,-3 36 270,-7-30-270,-20 42 360,12-41 0,-25 34 90,25-38 540,-26 27-450,26-29 899,-20 18-809,24-24 719,-5 7-719,11-12 450,0 4-720,3-5 0,6 3 0,-3-3 0,16-2 0,-10 0 0,34-6 0,-25 4-1979,50-9 720,-46 8-6567,38-3 6207,-46 6-4498,19-3 4768,-27 2 1349,6-7 0,-10 4 0,0-4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23.723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0 639 9871,'15'0'3276,"-3"1"-1065,-7-1-682,1 0-89,0 0-271,1 0 2107,12-3-1335,-7 0 38,38-15-1709,-28 8-91,55-26-89,-45 20-1696,31-11 0,3-2 1606,-11 8-726,8-2 0,15-4 0,-12 4 726,11-1-394,-2 3 1,14-5 0,-13 4 393,9 0-466,-1 1 1,17-5 0,-16 5 375,11-3-240,-6 1 0,17-4 1,-19 5 919,-5 0-1683,-17 5 1,10-3 0,-14 3-219,-11 3-328,5-1 1,-6 2-1639,-30 7 0,-2 6 0,-37 9 3209,-10 5 0,1-1 0,7-3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9.06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0 276 17157,'11'6'3238,"-3"-2"-1349,-5-4-360,2 0-989,2-2-90,0 1-90,2-1-91,-3-1 631,28-12-810,-16 6 0,48-22-90,-40 20 45,22-11 0,3 0-45,-11 6-1639,28-10 1,2 1 1253,-22 9-142,21-4 1,-2 1 256,-24 9-1304,14-2 0,-2 2 494,-22 6-2197,39-4 0,-60 7 2184,0 1 1,-20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3:59.976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0 591 7982,'5'14'2339,"-1"-3"-1349,-1-6-1,1-1 180,-1 0 990,2-1-1169,1 0-91,0-2-89,2-1-271,-1-1 181,0-1 2248,20-14-1799,22-13-1079,-6 2 45,10-4 0,0 1-135,-12 7 0,35-15 0,2 0 0,-23 14-1093,4 1 1,12-4 0,-11 6 977,4 1-641,0 2 0,15-4 0,-14 5 756,2 1-348,-3 0 1,13-2 0,-14 3 257,-2 1-90,16-5 0,-3 1 91,-35 8-2942,47-16 2491,-65 18-2315,16-12 1686,-35 15-1776,-9-5 1865,-1 7-1602,-25-6 2682,19 5 0,-14-4 0,16 4 0,-1-2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04.192"/>
    </inkml:context>
    <inkml:brush xml:id="br0">
      <inkml:brushProperty name="width" value="0.34286" units="cm"/>
      <inkml:brushProperty name="height" value="0.34286" units="cm"/>
      <inkml:brushProperty name="color" value="#333333"/>
    </inkml:brush>
  </inkml:definitions>
  <inkml:trace contextRef="#ctx0" brushRef="#br0">13 22 7892,'-7'-11'1440,"2"2"1836,4 8 0,8 18 0,-4-7-1591,6 17-965,-6-10-1,2 2 585,5 29 1,2 5-1125,-1-1 89,2 11 1,5 17 0,-3-9-558,-4-17 0,0 0 318,5 18 0,1 9 0,-1-8-672,-4-17 0,0-1 597,7 28 0,-2-4-2821,0-2 2776,-6-27 0,-1 0-90,5 15-1161,-1-2 1071,-1-3-855,-1-1 1,-1-1 315,2 5-830,0 8 1,-2-5 75,-6-28-1714,6 37 0,-9-60 1534,1 11 1743,-2-26 0,-1 2 0,0-2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31.455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1 8792,'17'18'3276,"3"7"0,-13-13 0,4 7 0,-6-9 0,5 14-2836,-3-8 190,13 40-540,-12-32-270,15 64 180,-16-55-180,1 19 0,0 2 0,-4-14-315,2 28 1,0 1 134,-2-18-1214,1 26 0,0-2 674,-2-31-739,-1 10 1,-1-3-1639,-1-29 0,-2 10 2184,1-33 1,0-5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31.972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1 199 12210,'15'-2'3276,"-3"1"-1245,-7 0 38,-1 0-1080,2-1 1,-1 0-181,1 0 1,0-2 539,4 0 540,27-15-1709,-15 8 90,61-26-270,-52 24-225,20-6 0,1 0-45,-15 6-1369,20-4 1,-1 2-1175,-19 7-464,56-1 0,-72 13 0,12 23 0,-32-13 3044,-28 44 1,10-35 0,-20 24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32.554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0 529 11850,'12'-8'3276,"-1"2"-1065,-7 5 38,0-1-1080,3 0 0,-2 0 900,5-2 1207,15-6-2774,-9 4 308,50-23-810,-39 16 0,31-14 0,3-1 0,-13 6-1639,40-17 1,4 0 1523,-27 12-215,-3 2 0,11-3 0,-12 4 60,5 1-570,-6 3 1,12-3 0,-13 5-61,2 1-739,19-4 1,-6 2-1639,-40 11 0,25-8 0,-56 13 0,-27-4 3028,6 4 1,-20-2-1,17 2 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33.222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0 9512,'7'13'3276,"-1"-1"-1875,-4-7-52,0 0-180,0 2 1,0-1 1438,4 13 541,6 29-2790,-3-12 136,6 22 0,0 3-315,-2-11 149,3 10 1,4 15 0,-3-11-285,4 12 285,2 9 0,5 19 0,-4-15-479,-11-40 0,0 0 306,6 23 0,5 18 1,-1-1-1,-4-16-157,-5-20 0,-1-1-150,10 39 0,3 16 1,-4-18-121,-2-2-300,-5-16 0,2 12 1,-4-15-151,-2-4-919,-1 8 1,-3-7-1639,-5-44 0,-4 5 0,1-34 3086,-3-45 1,3 26 0,1-30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33.938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1 9242,'6'13'3238,"-1"-1"-1979,-2-7 90,0 0 1,0 1-271,1-1 90,-1 1-539,1 0 359,0 0-89,0 1 1349,2 9 269,3 28-2248,-3-14 540,1 53-810,-6-51-1427,-1 27 1,0 2 1516,0-14-1396,1 32 1,1 2 1215,1-29-1549,0 21 1,0-2 137,-1-29-138,0 10 1,0-4-1639,-2-22 0,1 17 0,-2-42 3074,1-3 0,0-7 1,0-2-1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0.254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1 185 15178,'15'-6'3276,"-1"0"-1964,-7 4-323,1-1-89,0 0-91,2-1 900,14-6-719,30-11-990,-14 4-1639,14-3 1,0 0 1523,-15 7-59,27-7 1,6 2 263,4 7 44,-12 4 1,0 4 135,18 12-781,-20 7 691,-20 5 0,-14-1 89,-1 4-89,-1 4 135,4 13 0,1 5-135,3 7 29,-2 6 1,6 14 0,-7-10-210,4 14 0,-7-5 0,4 14 0,-6-13 0,-2 5-150,-4-3 0,2 14 1,-4-14-31,-1 7-240,-3-6 0,3 13 1,-4-16-31,-4-5-945,2 18 1,-2-5 405,-7-38-2288,-12 51 0,3-71 0,-38 12 1594,24-34 1683,-41-10 0,36 1 0,-15-5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1.803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0 9781,'5'17'3276,"-1"-2"-1874,-3-6-233,2 2 0,0 3 1,0 1-271,0 2 720,2 12 1657,3 59-2414,-3-37-727,0 23 0,-2-2-495,-3-29-1169,1 16 0,-1-3 359,0-23-2107,-4 47 0,1-58 0,-4 20 2457,5-36 1,-3 0 0,3-7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24.323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399 1 9242,'-8'18'3276,"1"-1"-1605,1-6-322,-1 2 0,0 2 1,0 1 449,-7 12 1169,-20 43-2788,11-25-1819,-9 20 1,0 0 1253,10-21-1254,-12 25 1,-1-1-649,15-27 648,-7 12 1,2-2-888,12-24-751,-15 37 78,21-48 3199,-3 8 0,9-22 0,1-3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2.303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320 0 7623,'8'18'2518,"0"-1"-1528,-5-4 89,1 3 180,0 1 1,0 3-91,0 1 1799,2 29 308,-3 47-2414,-1-23-1794,-9 11 1,-2-3 1111,-1-27-1674,-9 30 0,-3-2 864,6-32-1009,-10 14 1,0-3-618,7-27 617,-11 5 1,-2-2-1639,9-18 1376,-40 14 1901,44-30 0,-14-2 0,22-5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6.003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1 13739,'13'2'3276,"-1"0"-1065,-8 0 218,0 0-1260,2 3-90,-2-1 1,3 2 1888,9 12-2608,-6-8-90,23 26-270,-22-23-900,25 25 181,-24-26-2558,21 24 0,-22-24 0,16 19 0,-20-23 2596,13 9 0,-15-14 0,4 2 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6.554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147 1 10861,'5'14'3276,"-1"-1"-1155,-4-7-772,0 2-90,-1-1-449,0 3 989,-1 3 449,-8 20-2337,4-12-2340,-11 36 1619,10-37-2467,-14 48 0,13-45 0,-15 46 246,14-47 3031,-15 30 0,14-33 0,-7 9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7.053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1 485 19316,'13'1'3276,"-1"-1"-1965,-8-1-411,2 0-181,-1-2-89,2 0-90,0-1 989,30-21-1349,-19 13 0,52-34-180,-44 29-315,23-12 0,2 0 135,-11 6-270,30-13 1,2-1 179,-23 14-405,23-10 1,-2 2 134,-25 12-1099,16-5 1,-2 2-932,-24 10-707,38-15 0,-62 23 2914,-7-9 0,-12 10 0,-12-5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7.769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1 7533,'5'21'3058,"0"-1"-1889,-2-7 181,-1 0-1,1 3 0,1 0 1349,3 11 578,21 55-1335,-11-31-1491,10 21 0,2 2-360,-7-20 30,1 6 0,7 13 0,-5-9-374,5 13 284,1 3 0,5 18 0,-5-15-413,0 5 383,-3-8 0,5 15 0,-6-16-90,0 5 0,-2-8 0,4 15 0,-5-15-90,0 4-780,-3-13 1,2 10 0,-5-14-210,-3-13-470,0 5 1,-2-8-1639,-9-31 0,-5-7 0,-5-26 3068,-3-6 1,0 0-1,3 6 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8.535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1 21025,'8'16'2339,"-1"0"-1710,-4-4-179,0 1-180,0 0 0,1 3-90,0 0-90,0 1 0,1 1-1,0 1 1,3 10-539,10 37 89,-7-26-2429,21 45 1800,-21-63-2288,24 28 0,-23-37 0,18 8 0,-22-20 2933,5-2 1,-9-4 0,0-1-1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8.787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7 9242,'15'-2'3276,"-2"-1"-1335,-6 3-592,2-1 90,0 1-90,2 0-539,0 1 269,2-1 540,6 2 270,32 7-1889,-22-3-1439,40 19 630,-52-14-2468,28 27 0,-34-25 0,17 16 0,-20-26 1993,5-2 1284,-9-9 0,0-5 0,-2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9.468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0 10 10231,'15'-5'3276,"-1"1"-885,-9 4-862,1 0-90,1 0-90,-1 1-89,1 0 1078,4 0-1438,-2 0 1169,17 4-2699,0 1 90,1-1-2737,11 7 0,-27-8 0,20 17 0,-24-12 0,8 19 2516,-12-16 0,-1 10 0,-2-11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49.852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3 11041,'12'7'3276,"-2"-2"-1065,-6-4 127,1 0-1168,2 0-181,-1 0-90,3-1-89,-3-1 1349,15-3-2249,11-2-90,-4 0-3097,18 4 1697,-33 4-1697,19 7 0,-23-4 0,6 11 0,-14-9 2802,1 6 475,-5-7 0,0-1 0,0 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50.219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1 604 8972,'11'13'3276,"0"-2"-885,-6-7-952,0-1 180,1 1-450,-1-1 360,2-1 1747,6 2-2054,-4-3 487,21-7-1259,18-25-450,-11 9 0,10-13 0,-1 0 0,-13 10-270,28-15 0,2 0 180,-17 14-1549,34-13 1,2 0 533,-25 16 565,28-10 1,-1 1-1066,-27 13 1335,-6 2 0,-2 0-449,-7 5-91,-1 0-440,-2 1 171,-2 0 179,-2 0-359,-2 0-90,-3 2-1928,12-9 1247,-19 7 583,11-15 727,-29 16 720,-2-6 0,-9 10 0,-2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24.706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0 10231,'13'1'3276,"-1"0"-1425,-8 1-502,0 2-89,1-1-361,1 2 181,-1 1 809,3 5-1080,-3-2 1890,12 33-2520,-10-20 451,14 66-720,-9-1 0,1-5-855,-3-12 1,-2-6 135,-1-22-830,3 16 1,1-4-1639,-4-27 0,7 26 0,-11-46 2753,0-10 1,-4-5 0,-2-11-1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3:34:50.753"/>
    </inkml:context>
    <inkml:brush xml:id="br0">
      <inkml:brushProperty name="width" value="0.34286" units="cm"/>
      <inkml:brushProperty name="height" value="0.34286" units="cm"/>
      <inkml:brushProperty name="color" value="#5B2D90"/>
    </inkml:brush>
  </inkml:definitions>
  <inkml:trace contextRef="#ctx0" brushRef="#br0">1 0 8882,'0'16'3276,"0"-1"-1605,0-8-322,1 2 91,0 0-91,1 1-450,-1 1 2377,7 31-1515,-3-19-952,5 25 1,1 3-540,-2-12-1516,10 37 0,2 4 1426,-5-20-61,2 1 1,3 13 0,-2-10-251,4 12 191,4 7 0,6 18 0,-4-13-313,-11-36 0,0 1 28,9 25 0,7 18 0,0 1 0,-7-18 90,-7-22 0,0-1-652,6 18 0,5 17 0,0-2 0,-7-18-202,6 18-104,-8-19 1,3 9 0,-6-17-2185,-7-18 0,5 35 0,-17-70 3927,-14-10 1,8-7 0,-10-10-1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15:14.786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46 0 25792,'-6'6'810,"1"-1"-540,2-1-1,0 0-269,0 1 270,0 0 360,-2 9-90,-3 15-540,3-6 0,1 40 0,4-39 0,12 62 0,-5-56 0,7 19 0,2 0 0,-3-18 0,27 50 0,-25-57 0,32 34 0,-30-41 0,36 27 0,-36-32 0,31 17 0,-32-21 0,37 15 0,-33-15 0,43 12-90,-42-15-540,50 5 450,-48-10-449,55-3 449,-52 0-540,47-9 630,-50 6-629,38-16 629,-42 13-180,26-27 270,-36 22-90,10-28 90,-16 26-90,1-32 90,-4 30 0,-3-35 0,0 37-90,-7-25 90,5 28-90,-16-17 90,12 21 0,-24-14 0,21 18-90,-28-6 90,27 9 0,-23 1 0,24 2 180,-21 8-90,21-3 360,-24 17-360,25-12 809,-20 26-719,22-23 719,-12 32-719,16-31 630,-3 35-630,7-33-90,2 43-90,-1-37 0,6 47 0,-4-48 0,7 39 0,-5-42 0,9 39 0,-6-37-180,19 43-270,-15-44-3148,25 35 2159,-22-39-6387,27 21 6207,-27-28-4947,22 1 5757,-28-11 809,7-6 0,-13 2 0,-1-1 0,0-1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41:23.027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46 0 25792,'-6'6'810,"1"-1"-540,2-1-1,0 0-269,0 1 270,0 0 360,-2 9-90,-3 15-540,3-6 0,1 40 0,4-39 0,12 62 0,-5-56 0,7 19 0,2 0 0,-3-18 0,27 50 0,-25-57 0,32 34 0,-30-41 0,36 27 0,-36-32 0,31 17 0,-32-21 0,37 15 0,-33-15 0,43 12-90,-42-15-540,50 5 450,-48-10-449,55-3 449,-52 0-540,47-9 630,-50 6-629,38-16 629,-42 13-180,26-27 270,-36 22-90,10-28 90,-16 26-90,1-32 90,-4 30 0,-3-35 0,0 37-90,-7-25 90,5 28-90,-16-17 90,12 21 0,-24-14 0,21 18-90,-28-6 90,27 9 0,-23 1 0,24 2 180,-21 8-90,21-3 360,-24 17-360,25-12 809,-20 26-719,22-23 719,-12 32-719,16-31 630,-3 35-630,7-33-90,2 43-90,-1-37 0,6 47 0,-4-48 0,7 39 0,-5-42 0,9 39 0,-6-37-180,19 43-270,-15-44-3148,25 35 2159,-22-39-6387,27 21 6207,-27-28-4947,22 1 5757,-28-11 809,7-6 0,-13 2 0,-1-1 0,0-1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56:00.961"/>
    </inkml:context>
    <inkml:brush xml:id="br0">
      <inkml:brushProperty name="width" value="0.17143" units="cm"/>
      <inkml:brushProperty name="height" value="0.17143" units="cm"/>
      <inkml:brushProperty name="color" value="#5B2D90"/>
    </inkml:brush>
  </inkml:definitions>
  <inkml:trace contextRef="#ctx0" brushRef="#br0">46 0 25792,'-6'6'810,"1"-1"-540,2-1-1,0 0-269,0 1 270,0 0 360,-2 9-90,-3 15-540,3-6 0,1 40 0,4-39 0,12 62 0,-5-56 0,7 19 0,2 0 0,-3-18 0,27 50 0,-25-57 0,32 34 0,-30-41 0,36 27 0,-36-32 0,31 17 0,-32-21 0,37 15 0,-33-15 0,43 12-90,-42-15-540,50 5 450,-48-10-449,55-3 449,-52 0-540,47-9 630,-50 6-629,38-16 629,-42 13-180,26-27 270,-36 22-90,10-28 90,-16 26-90,1-32 90,-4 30 0,-3-35 0,0 37-90,-7-25 90,5 28-90,-16-17 90,12 21 0,-24-14 0,21 18-90,-28-6 90,27 9 0,-23 1 0,24 2 180,-21 8-90,21-3 360,-24 17-360,25-12 809,-20 26-719,22-23 719,-12 32-719,16-31 630,-3 35-630,7-33-90,2 43-90,-1-37 0,6 47 0,-4-48 0,7 39 0,-5-42 0,9 39 0,-6-37-180,19 43-270,-15-44-3148,25 35 2159,-22-39-6387,27 21 6207,-27-28-4947,22 1 5757,-28-11 809,7-6 0,-13 2 0,-1-1 0,0-1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3.3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3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61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5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9871,'5'2'4138,"-2"0"-2609,0 0 0,0 1 0,0 0-359,0 0 179,-1 0 990,3 1 989,8 8-3238,-5-6 90,16 13-180,-14-14-90,23 16 269,-20-14-1618,37 19 810,-33-18-4139,33 16 3329,-34-17-5937,17 10 6027,-26-13 1349,1-1 0,-11-6 0,-3-3 0,1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1.91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6.3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8 11490,'4'1'1620,"1"0"-1171,-5-1 1,3-1 0,-2 1-180,1-1 89,-1 0 1,1 1 180,0-1-270,1 0 1169,6-1-90,3 1-1079,0 0 1169,14 1-1259,-16 0 270,30 2-630,-26-1-1619,30 4 1259,-32-4-3238,18 1 2699,-25-2-3778,4 0 4137,-9 0-1798,-2-1 2518,0 0 0,-2-1 0,0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4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33 12660,'5'-3'719,"-2"0"-539,-1 1 0,-1 0-90,1 1 90,0-1 0,0 0 90,0 0-90,0-1 539,1 1-179,0 1 2428,8-3 810,8 4-3328,-3-1 539,23 4-989,-24-2-1169,34 2 539,-32-3-3327,30-2 2787,-32 1-5036,15-4 5126,-25 4-2068,2-1 2519,-7 2 629,0 0 0,0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8.92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1 13829,'3'1'2609,"-1"0"-1800,-1 1-179,-1-1 89,1 2-449,-1 0 180,0 0 449,-1 4 541,0 17-1350,1-9 0,-1 26-180,1-27-1529,1 25 899,-1-27-4317,1 18 3778,-2-22-4228,0 3 4677,1-9 810,0-2 0,-4-2 0,0-2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30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 7083,'0'4'2069,"0"1"-1260,1-2 1,-1 0-1,1 1 91,0-1-91,0-1 541,1 2 449,3 0-1889,-1-2-1170,7 1 811,-6-2-2340,9 3 1980,-9-2-2789,11 5 2968,-12-5 630,7 2 0,-9-3 0,2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9.75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212 0 9152,'3'1'2518,"0"0"-1528,-1 0-91,-2-1 630,1 1-899,0 0-90,0 1 1259,-1 1-1529,0-1 179,-4 5-449,1-4-180,-11 11 0,7-9-989,-18 11 809,16-10-2608,-22 9 2159,20-11-3329,-24 8 3418,23-10 720,-22 6 0,24-5 0,-10 1 0,12-2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32.5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9 29 8072,'-4'2'1979,"1"-1"-1259,2-1 4947,1 1-4948,1 1 1,1-1-1,0 1-449,0-1 450,0-1 719,3 0-809,-1 0 1978,13-1-2338,-7 0 450,35-4-900,11-2 0,-5 0-1080,2 1 1,-2 1 360,-15 2-1935,19 1 1,0 0 1484,-23 3-4768,48 3 5218,-61-1 899,13 0 0,-27-2 0,-3-1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6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2.8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0:25.2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47:33.604"/>
    </inkml:context>
    <inkml:brush xml:id="br0">
      <inkml:brushProperty name="width" value="0.34286" units="cm"/>
      <inkml:brushProperty name="height" value="0.34286" units="cm"/>
      <inkml:brushProperty name="color" value="#870E0D"/>
    </inkml:brush>
  </inkml:definitions>
  <inkml:trace contextRef="#ctx0" brushRef="#br0">0 1 7803,'14'6'1978,"-2"-1"-1258,-7-3-90,0 1-1,0 0 1,1 1-90,-1-1-360,3 3-360,-3-2-2609,9 12-488,-8 1 2596,2 0 681,-6-3 0,-3-11 0,0-1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43.12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5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79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57:14.80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6.9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7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2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8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3:57.42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8:36:28.39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5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8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6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5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1:32:27.37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2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43 10231,'-3'1'1259,"0"1"-359,3-2 1529,-1-1-2340,3-1 1,-1 1 0,2-1-90,-1 2 90,1 0 0,0 0 0,6 0 0,4-2-90,-1 1 0,10-5 90,-14 4-270,19-9 180,-18 7-270,14-5 90,-16 7-989,7-1 809,-10 3-1978,0 0 1708,-3 1-2248,-2 2 2338,-1-1 540,-3 6 0,3-4 0,-2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38 11221,'4'-2'3508,"0"1"-2339,-3 1-180,3 0 1,0-1-91,0 1 361,1-1-631,0 0 1440,10-4-1619,9-3-450,-3 1-900,12-2 451,-24 7-2160,13 2 2159,-17 0-5306,2 2 4496,-6-1-689,-1-1 0,0 0 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 1 13199,'1'3'2069,"1"0"-1349,-1-1-180,-1-1 89,1 1-89,-1-1 0,1 2-91,-1 0 91,0 2 1079,0 13-1439,1-8-900,0 23 181,0-23-2789,1 20 2158,-1-24-4317,-1 14 4588,-2-16-1979,-3 10 2878,1-9 0,-1 3 0,2-5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10 103 7083,'-5'2'1529,"2"-1"-989,3 0 8545,-1-1-8456,4 1-179,-2-1 270,4 1-91,-2-3-89,0 1 0,0-1 719,6-2-270,18-6-899,-9 3 90,34-9-180,-31 10-360,55-13 180,-47 13-1708,62-12 1168,-62 14-2788,40-6 2339,-51 9-5128,12-2 5308,-24 3 989,-6 1 0,-5 0 0,-6 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112 0 9602,'-3'4'2698,"0"-1"-1709,0 1-89,0 0-91,-1 1-89,1 1 359,-3 3 540,-11 18-1619,7-10-449,-14 21 179,18-26-1619,-11 20 1349,13-22-2878,-4 15 2609,7-21-2160,3 7 2340,-1-10 629,8 0 0,-5-2 0,5-2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9062,'3'2'2698,"1"0"-1618,-2 0-181,0 0 91,0 1-181,0 1-179,0 0-1,0 1-89,0 1 90,0 3-360,3 18-540,-2-11-1799,6 24 1529,-6-29-2518,5 15 2158,-6-21-2877,2 5 3147,-4-9 630,4-3 0,-3-1 0,3-4 0,-3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09.9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9 7443,'4'-2'2069,"0"0"-1350,-1 1 1,-1 1 89,1-1-179,0 1 90,0 0 539,4-1-1619,3 0 0,-3 0-1709,4 1 1350,-11 1-2519,6 6 2698,-5-2 540,1 11 0,-3-9 0,-2 5 0,1-5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20 9602,'3'-2'449,"-1"0"-359,-1 2 180,0-1-180,2 1 0,-2-1 0,2 1 180,-1-1 629,6-1-809,-4 1 360,7-2-360,-7 2 180,8-1-360,-8 1-630,9 1 540,-9 1-1079,9 2 809,-10-2-2068,4 0 2068,-6-1 450,7-3 0,-7 3 0,7-4 0,-6 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53 13739,'2'-4'450,"0"1"-450,-1 2 180,1-1-90,1 1 0,-1-1 0,1 1 0,0-1 179,5-2 91,11-4-360,-6 2-270,13-3 90,-19 7 1,4-2-1,-6 3-180,-1 0 90,-1 0-90,-1 1-809,0 0-900,-1 0 0,0 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17 6 10051,'0'-3'1619,"0"1"1440,0 2-2880,3 2 1,-2 0 0,2 2 0,-2 0 180,1 4-180,2 12-180,-2-6-450,1 17 180,-3-22-1169,0 14 989,-1-16-2878,-1 11 2609,0-12-2250,-6 11 2520,4-12 449,-4 5 0,5-7 0,-1-1 0,0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79 18327,'4'-4'899,"-1"0"-539,0 3 90,0-2-181,1 1 1,0 0 0,0 0 0,1 1 180,6-3-450,-3 2-810,21-3 270,-17 3-3057,24-4 2427,-25 5-4497,14-5 4678,-19 3-1799,5-6 2788,-10 3 0,1-3 0,-2 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7623,'2'4'2968,"1"-1"-1709,-2-1 1,0 0 89,0 1 0,0-1 0,0 0 1620,0 2 449,-1 3-3059,0-3 451,-2 10-720,2-8 360,0 17-360,1-13 449,6 34-449,-3-25 180,12 44-180,-9-39-180,20 58 0,-16-53-989,29 59 719,-27-64-3238,30 33 2698,-29-46-3687,20 5 3148,-24-15-4408,13-11 5038,-17 4 809,3-10 0,-8 10 0,-2-4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9691,'3'1'3508,"1"0"-2338,-2-1 89,1 2-180,0 0 1,0 0-1,1 0-899,3 4-450,-2-3-4947,4 8 4048,-6-8-3868,5 10 4317,-7-10 720,4 5 0,-5-5 0,1 0 0,-1-1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88 1 7173,'1'5'2429,"-1"0"-1440,0-2 0,1 0 271,-1 0-91,1 0 1260,1 2 1978,-1 9-3867,-1-6 269,-1 15-899,-1-16-2338,-7 19 1618,4-16-4587,-12 19 4138,10-21-2879,-12 7 3329,13-14 809,-8-2 0,9-3 0,-4-2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05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6 7892,'1'-3'2519,"-1"1"3238,0 2-4678,3 0-89,-2 1-361,3 0 91,-3 1-1,1 0 1,-1 1 449,0 3 181,4 18-1260,-2-10-1,5 32-89,-5-28-179,9 45 89,-8-40-1080,12 57 631,-11-54-2790,10 50 2250,-12-55-3598,4 28 3507,-6-41-3327,0 7 3867,-2-18 630,-1-4 0,0-1 0,-1-3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65 0 14639,'0'6'3058,"0"0"-2249,0-2-449,-1 2 360,0-1-1,0 2 271,-1 3 269,-4 21-1259,2-13-450,-5 30 181,6-34-2430,-5 28 2159,5-29-4767,-5 15 4048,6-24-2519,-4 0 2969,5-7 809,-4-7 0,3 3 0,0-4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38 62 6993,'5'-4'1799,"0"0"-1079,-1 1-91,0 1 91,0-1-1,0 1 451,3-2 449,8-5-1529,-4 3 180,19-8-270,-20 10-90,18-2 90,-20 6-90,5 11 180,-12-3 90,-9 27-91,3-20 91,-16 34-90,13-31-90,-22 36-180,19-36-1169,-24 29 899,25-36-2158,-17 12 1888,21-20-2428,-11-6 2608,15-1 540,-4-6 0,5 5 0,1-2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7 6813,'6'-2'2159,"-1"0"-1260,-1 1 91,-1 0-1,1 1 181,0 0-91,1 1 3778,8 4-4317,-6-3 359,15 5-1168,-14-6-2340,16 5 1710,-16-4-3239,14 6 3148,-16-4-3237,6 8 3687,-10-8 540,-1 9 0,-1-9 0,-2 4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13 8612,'3'3'2339,"-1"-1"-630,2-1-900,-2-1-179,3 0 0,-1-1-91,-1 0-89,2 0-90,-1 0 359,3-1-539,-2 1-450,12-5 91,-10 4-1530,11-1 989,-13 3-3328,6 3 3239,-8 0-2339,-4 8 3148,-1-5 0,-4 5 0,1-8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6903,'-1'6'2519,"1"-1"-1440,1-1-90,0 0 181,0 0-1,1-1 0,0 0-89,1 0 809,2 0-1080,-1-1 181,11-3-3059,6-5 1349,-3 2-2248,8-5 2248,-20 8-3057,5-1 3147,-9 3-1979,-5 8 2609,0-4 0,-6 7 0,3-6 0,-1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2:28:58.15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29 83 6813,'-6'3'2249,"1"0"-1350,0 0 91,1 0 179,1-1 0,0 1 91,2-2-91,0 0 1799,1 1 181,6-2-2700,-2 1 541,17-5-900,-11 1 0,33-8-90,-25 6-360,42-10 90,-37 10-2428,50-12 1618,-47 12-4767,40-7 4588,-50 9-3058,13-1 3507,-23 2 810,0-2 0,-5 0 0,-2-1 0,0-1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0.02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6 0 17247,'1'6'3238,"0"1"-2248,-1-1-91,0 2 1,0 1-91,0 1-89,0 1 359,-2 15-179,2 30-900,0-15 135,1 12 0,0 2-135,1 10-2574,2 31 2484,-2-38-270,0-6-116,-1-24 27,1 8-181,-1-14-179,0-2-271,0-3-89,0-2-270,0-2-1260,-1-1 3588,1-6-8175,-5-10 6388,2-4 898,-5-23 0,3 12 0,-2-12 0,2 12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1.773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18 52 6813,'-5'-3'1979,"1"0"-1169,1 1 89,1 0 0,1 1 181,-1-1 5036,2 2-5576,-1-2 989,2 0-809,0 0 1888,9-5-2248,-5 4 450,25-6-720,-16 7 89,49-5-89,-38 5-90,72 0 0,-63 1 0,63 5 0,-69-1 90,43 16-90,-51-10 180,23 36-90,-36-27 90,8 49-180,-13-40 90,6 73-90,-4-61-90,4 30 0,0 1 90,-1-22-225,3 27 0,1-1 135,-5-30-315,2 13 1,-2-4 44,-4-24-2878,-4 34 2339,-2-47-4858,-25 12 4408,14-25-3239,-36-8 3689,30 0 899,-33-15 0,32 10 0,-12-7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272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106 0 12660,'4'6'3328,"-2"-1"-2429,-1 0 91,0 2-271,-1 1-269,-1 1 180,0 1 1798,-5 25-2158,3-16 270,-13 45-630,10-42-2339,-15 46 1440,14-47-3688,-12 30 3327,14-38-4496,-7 11 5036,9-19 810,-4-3 0,5-5 0,-1-3 0,1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3.83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167 4 7083,'4'-2'1709,"1"1"-1079,-2 1-1,1 0 1,1 1 0,0-1-91,1 1 990,6-2 450,11 3-1529,-6-1 1979,18 10-1890,-25-5 1530,15 19-1709,-19-15 1169,-2 29-1259,-8-23 360,-21 34-541,11-32 271,-39 42-360,32-39-4291,-44 39 3751,46-44-2608,-32 21 2428,37-31-5756,-22 0 5217,26-7-3329,-8-16 4588,17 9 848,2-8 0,2 9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7:24:11.7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52 11311,'3'-2'1529,"1"0"-1170,-2 2 91,1 0-180,0 0 180,0-1-180,0 0-90,1 0-1,-1 0 181,4 0-180,-1-1 90,16-5-270,10-2 0,-3 0 90,24-3-90,-36 9 540,36 3-360,-37 2 1529,28 21-1260,-32-13 990,21 35-1079,-24-28 360,13 38-720,-16-36-180,9 47 0,-10-43-1619,10 53 1529,-11-53-2248,7 42 1798,-8-45-3777,7 33 3687,-7-37-2698,6 26 2968,-7-35 540,1 10 0,-5-15 0,0 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256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1 7713,'5'2'3238,"-1"0"-1979,-2 0 180,1-1-90,-1 2 91,1-1-1,1 2-450,0-1 3059,9 8-1530,16 4-2338,-8-2 0,28 6-180,-32-14-1169,37 8 629,-35-9-4587,33 14 4048,-39-12-4678,13 11 4408,-22-14 1349,-7 10 0,-2-11 0,-5 5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4.790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17157,'5'3'3238,"-2"0"-2338,-1-2-91,0 1-89,1-2-180,0 1-91,-1 0-179,1 0 90,1 1-360,8 0-90,-4-1-1529,14 6 899,-16-4-2967,13 8 2247,-14-6-5126,5 6 5397,-8-9 1169,3 5 0,-5-7 0,1 2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5.207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7623,'2'5'2698,"-1"-1"-1619,0-2 91,0 0 89,0 0 0,0-1-89,0 0 988,3 1-1708,-3-2 2608,9-1-2068,3-3-900,-1 1-90,9-1 0,-14 4-990,13 0 541,-13 1-3599,11 4 2789,-12-3-4948,5 4 5128,-9-5 1079,0-1 0,-2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09.5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5 55 12390,'-3'1'2249,"1"-1"5486,2 0-7375,3 1 0,0 0-90,2 0 89,0-1-89,0 0 0,1 0 360,5-2 539,31 1-989,-18-1 90,58-3-270,-55 2-90,49-8 0,-53 6-899,36-7 629,-40 9-3418,29-4 2788,-35 6-3687,16-3 3328,-24 3-4498,5 0 5038,-10 1 809,3-1 0,-3 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121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 12 10501,'-2'-4'1169,"1"0"-629,2 3 1709,-1-1 449,1 1-1888,1 1 89,0 0-269,1 1 269,-1 0 1,-1 0 809,2 1 1349,0 6-2788,-1-2 450,0 17-720,-3-13-270,-1 26 180,1-23-1170,0 28 721,2-29-3059,2 17 2429,-2-23-5668,1 4 5488,-1-9-4048,0-11 5397,-1 5 0,2-9 0,-2 7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1.705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16797,'3'1'2699,"1"1"-1800,-4 0-179,1 2 89,-1 0-179,0 1 809,0 8-449,0 16-900,0-6 180,1 40-270,-1-40-90,4 57 90,-3-54-810,5 46 450,-4-50-3777,5 32 3057,-5-38-5576,2 11 5397,-3-23-2789,-2-10 3328,0 0 720,-1-7 0,1 4 0,0-1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338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46 6 7263,'4'-3'2159,"-2"1"-1350,-2 2 181,2 0 89,-1 1 0,1-1 1,0 1 1978,0 3 720,0 9-3149,-1-4 1350,-3 27-1799,0-21 180,-7 41-450,6-36-719,-8 50 359,8-48-2608,-5 38 1888,5-43-4856,-6 22 4676,6-29-3507,-4 6 4228,6-14 629,-1 0 0,2-2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2.64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0 0 8252,'6'3'3508,"-2"-1"-2069,-1 0-89,0 1-1,0 0 90,0 1-180,0-1-359,0 0 1708,4 3-989,6-1-1798,-3-1-901,10-3 630,-14-2-2788,12-1 2339,-13 2-4768,7 2 4588,-9 1-2519,0 5 2878,-2-2 180,-1 1 540,-2-2 0,0 1 0,0-2 0,-1 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13.004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1 0 7533,'3'3'3148,"0"0"-1889,-1-1 180,-1-1-89,1 1 89,0 0-90,0 0 4498,3 7-5218,-3-4 541,7 9-1170,-6-10 0,2 4-90,-2-5-90,-1 0 0,1 1 0,0-1-270,1 1 1,0 0-1890,4 3 1439,-3-2-5306,6 9 4857,-7-8-3329,1 6 3779,-5-7 899,-5 1 0,1-3 0,-2 0 0,2-2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06:43:22.019"/>
    </inkml:context>
    <inkml:brush xml:id="br0">
      <inkml:brushProperty name="width" value="0.08571" units="cm"/>
      <inkml:brushProperty name="height" value="0.08571" units="cm"/>
      <inkml:brushProperty name="color" value="#870E0D"/>
    </inkml:brush>
  </inkml:definitions>
  <inkml:trace contextRef="#ctx0" brushRef="#br0">282 1 10321,'4'2'3418,"0"-1"-2159,-2 0-179,0 0-1,-1 1-89,0 0 359,-1 2 1799,-4 10-2698,1-5 719,-17 23-899,11-20 540,-31 31-361,13-19-269,-12 10-90,13-14-90,3-3-90,10-8-90,-4 2-90,7-4-89,0 0-271,1-1-180,0 0-2608,-5 0 1979,6-2-5667,-3-1 5667,8-4 1439,7-15 0,-1 6 0,7-10 0,-4 10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/>
              <a:pPr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336.xml"/><Relationship Id="rId26" Type="http://schemas.openxmlformats.org/officeDocument/2006/relationships/customXml" Target="../ink/ink340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344.xml"/><Relationship Id="rId42" Type="http://schemas.openxmlformats.org/officeDocument/2006/relationships/customXml" Target="../ink/ink348.xml"/><Relationship Id="rId47" Type="http://schemas.openxmlformats.org/officeDocument/2006/relationships/image" Target="../media/image139.png"/><Relationship Id="rId50" Type="http://schemas.openxmlformats.org/officeDocument/2006/relationships/image" Target="../media/image142.png"/><Relationship Id="rId7" Type="http://schemas.openxmlformats.org/officeDocument/2006/relationships/image" Target="../media/image113.png"/><Relationship Id="rId2" Type="http://schemas.openxmlformats.org/officeDocument/2006/relationships/customXml" Target="../ink/ink328.xml"/><Relationship Id="rId16" Type="http://schemas.openxmlformats.org/officeDocument/2006/relationships/customXml" Target="../ink/ink335.xml"/><Relationship Id="rId29" Type="http://schemas.openxmlformats.org/officeDocument/2006/relationships/image" Target="../media/image124.png"/><Relationship Id="rId11" Type="http://schemas.openxmlformats.org/officeDocument/2006/relationships/image" Target="../media/image115.png"/><Relationship Id="rId24" Type="http://schemas.openxmlformats.org/officeDocument/2006/relationships/customXml" Target="../ink/ink339.xml"/><Relationship Id="rId32" Type="http://schemas.openxmlformats.org/officeDocument/2006/relationships/customXml" Target="../ink/ink343.xml"/><Relationship Id="rId37" Type="http://schemas.openxmlformats.org/officeDocument/2006/relationships/image" Target="../media/image128.png"/><Relationship Id="rId40" Type="http://schemas.openxmlformats.org/officeDocument/2006/relationships/customXml" Target="../ink/ink347.xml"/><Relationship Id="rId45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341.xml"/><Relationship Id="rId36" Type="http://schemas.openxmlformats.org/officeDocument/2006/relationships/customXml" Target="../ink/ink345.xml"/><Relationship Id="rId49" Type="http://schemas.openxmlformats.org/officeDocument/2006/relationships/image" Target="../media/image141.png"/><Relationship Id="rId10" Type="http://schemas.openxmlformats.org/officeDocument/2006/relationships/customXml" Target="../ink/ink332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4" Type="http://schemas.openxmlformats.org/officeDocument/2006/relationships/image" Target="../media/image136.png"/><Relationship Id="rId4" Type="http://schemas.openxmlformats.org/officeDocument/2006/relationships/customXml" Target="../ink/ink329.xml"/><Relationship Id="rId9" Type="http://schemas.openxmlformats.org/officeDocument/2006/relationships/image" Target="../media/image114.png"/><Relationship Id="rId14" Type="http://schemas.openxmlformats.org/officeDocument/2006/relationships/customXml" Target="../ink/ink334.xml"/><Relationship Id="rId22" Type="http://schemas.openxmlformats.org/officeDocument/2006/relationships/customXml" Target="../ink/ink338.xml"/><Relationship Id="rId27" Type="http://schemas.openxmlformats.org/officeDocument/2006/relationships/image" Target="../media/image123.png"/><Relationship Id="rId30" Type="http://schemas.openxmlformats.org/officeDocument/2006/relationships/customXml" Target="../ink/ink342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48" Type="http://schemas.openxmlformats.org/officeDocument/2006/relationships/image" Target="../media/image140.png"/><Relationship Id="rId8" Type="http://schemas.openxmlformats.org/officeDocument/2006/relationships/customXml" Target="../ink/ink331.xml"/><Relationship Id="rId3" Type="http://schemas.openxmlformats.org/officeDocument/2006/relationships/image" Target="../media/image111.png"/><Relationship Id="rId12" Type="http://schemas.openxmlformats.org/officeDocument/2006/relationships/customXml" Target="../ink/ink333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346.xml"/><Relationship Id="rId46" Type="http://schemas.openxmlformats.org/officeDocument/2006/relationships/image" Target="../media/image138.png"/><Relationship Id="rId20" Type="http://schemas.openxmlformats.org/officeDocument/2006/relationships/customXml" Target="../ink/ink337.xml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0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2.xml"/><Relationship Id="rId21" Type="http://schemas.openxmlformats.org/officeDocument/2006/relationships/image" Target="../media/image93.png"/><Relationship Id="rId42" Type="http://schemas.openxmlformats.org/officeDocument/2006/relationships/customXml" Target="../ink/ink369.xml"/><Relationship Id="rId63" Type="http://schemas.openxmlformats.org/officeDocument/2006/relationships/customXml" Target="../ink/ink388.xml"/><Relationship Id="rId84" Type="http://schemas.openxmlformats.org/officeDocument/2006/relationships/customXml" Target="../ink/ink409.xml"/><Relationship Id="rId16" Type="http://schemas.openxmlformats.org/officeDocument/2006/relationships/customXml" Target="../ink/ink356.xml"/><Relationship Id="rId107" Type="http://schemas.openxmlformats.org/officeDocument/2006/relationships/customXml" Target="../ink/ink432.xml"/><Relationship Id="rId11" Type="http://schemas.openxmlformats.org/officeDocument/2006/relationships/image" Target="../media/image88.png"/><Relationship Id="rId32" Type="http://schemas.openxmlformats.org/officeDocument/2006/relationships/customXml" Target="../ink/ink364.xml"/><Relationship Id="rId37" Type="http://schemas.openxmlformats.org/officeDocument/2006/relationships/image" Target="../media/image101.png"/><Relationship Id="rId53" Type="http://schemas.openxmlformats.org/officeDocument/2006/relationships/customXml" Target="../ink/ink378.xml"/><Relationship Id="rId58" Type="http://schemas.openxmlformats.org/officeDocument/2006/relationships/customXml" Target="../ink/ink383.xml"/><Relationship Id="rId74" Type="http://schemas.openxmlformats.org/officeDocument/2006/relationships/customXml" Target="../ink/ink399.xml"/><Relationship Id="rId79" Type="http://schemas.openxmlformats.org/officeDocument/2006/relationships/customXml" Target="../ink/ink404.xml"/><Relationship Id="rId102" Type="http://schemas.openxmlformats.org/officeDocument/2006/relationships/customXml" Target="../ink/ink427.xml"/><Relationship Id="rId123" Type="http://schemas.openxmlformats.org/officeDocument/2006/relationships/customXml" Target="../ink/ink448.xml"/><Relationship Id="rId128" Type="http://schemas.openxmlformats.org/officeDocument/2006/relationships/customXml" Target="../ink/ink453.xml"/><Relationship Id="rId5" Type="http://schemas.openxmlformats.org/officeDocument/2006/relationships/image" Target="../media/image85.png"/><Relationship Id="rId90" Type="http://schemas.openxmlformats.org/officeDocument/2006/relationships/customXml" Target="../ink/ink415.xml"/><Relationship Id="rId95" Type="http://schemas.openxmlformats.org/officeDocument/2006/relationships/customXml" Target="../ink/ink420.xml"/><Relationship Id="rId22" Type="http://schemas.openxmlformats.org/officeDocument/2006/relationships/customXml" Target="../ink/ink359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373.xml"/><Relationship Id="rId64" Type="http://schemas.openxmlformats.org/officeDocument/2006/relationships/customXml" Target="../ink/ink389.xml"/><Relationship Id="rId69" Type="http://schemas.openxmlformats.org/officeDocument/2006/relationships/customXml" Target="../ink/ink394.xml"/><Relationship Id="rId113" Type="http://schemas.openxmlformats.org/officeDocument/2006/relationships/customXml" Target="../ink/ink438.xml"/><Relationship Id="rId118" Type="http://schemas.openxmlformats.org/officeDocument/2006/relationships/customXml" Target="../ink/ink443.xml"/><Relationship Id="rId80" Type="http://schemas.openxmlformats.org/officeDocument/2006/relationships/customXml" Target="../ink/ink405.xml"/><Relationship Id="rId85" Type="http://schemas.openxmlformats.org/officeDocument/2006/relationships/customXml" Target="../ink/ink410.xml"/><Relationship Id="rId12" Type="http://schemas.openxmlformats.org/officeDocument/2006/relationships/customXml" Target="../ink/ink354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367.xml"/><Relationship Id="rId59" Type="http://schemas.openxmlformats.org/officeDocument/2006/relationships/customXml" Target="../ink/ink384.xml"/><Relationship Id="rId103" Type="http://schemas.openxmlformats.org/officeDocument/2006/relationships/customXml" Target="../ink/ink428.xml"/><Relationship Id="rId108" Type="http://schemas.openxmlformats.org/officeDocument/2006/relationships/customXml" Target="../ink/ink433.xml"/><Relationship Id="rId124" Type="http://schemas.openxmlformats.org/officeDocument/2006/relationships/customXml" Target="../ink/ink449.xml"/><Relationship Id="rId129" Type="http://schemas.openxmlformats.org/officeDocument/2006/relationships/customXml" Target="../ink/ink454.xml"/><Relationship Id="rId54" Type="http://schemas.openxmlformats.org/officeDocument/2006/relationships/customXml" Target="../ink/ink379.xml"/><Relationship Id="rId70" Type="http://schemas.openxmlformats.org/officeDocument/2006/relationships/customXml" Target="../ink/ink395.xml"/><Relationship Id="rId75" Type="http://schemas.openxmlformats.org/officeDocument/2006/relationships/customXml" Target="../ink/ink400.xml"/><Relationship Id="rId91" Type="http://schemas.openxmlformats.org/officeDocument/2006/relationships/customXml" Target="../ink/ink416.xml"/><Relationship Id="rId96" Type="http://schemas.openxmlformats.org/officeDocument/2006/relationships/customXml" Target="../ink/ink4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1.xml"/><Relationship Id="rId23" Type="http://schemas.openxmlformats.org/officeDocument/2006/relationships/image" Target="../media/image94.png"/><Relationship Id="rId28" Type="http://schemas.openxmlformats.org/officeDocument/2006/relationships/customXml" Target="../ink/ink362.xml"/><Relationship Id="rId49" Type="http://schemas.openxmlformats.org/officeDocument/2006/relationships/customXml" Target="../ink/ink374.xml"/><Relationship Id="rId114" Type="http://schemas.openxmlformats.org/officeDocument/2006/relationships/customXml" Target="../ink/ink439.xml"/><Relationship Id="rId119" Type="http://schemas.openxmlformats.org/officeDocument/2006/relationships/customXml" Target="../ink/ink444.xml"/><Relationship Id="rId44" Type="http://schemas.openxmlformats.org/officeDocument/2006/relationships/customXml" Target="../ink/ink370.xml"/><Relationship Id="rId60" Type="http://schemas.openxmlformats.org/officeDocument/2006/relationships/customXml" Target="../ink/ink385.xml"/><Relationship Id="rId65" Type="http://schemas.openxmlformats.org/officeDocument/2006/relationships/customXml" Target="../ink/ink390.xml"/><Relationship Id="rId81" Type="http://schemas.openxmlformats.org/officeDocument/2006/relationships/customXml" Target="../ink/ink406.xml"/><Relationship Id="rId86" Type="http://schemas.openxmlformats.org/officeDocument/2006/relationships/customXml" Target="../ink/ink411.xml"/><Relationship Id="rId130" Type="http://schemas.openxmlformats.org/officeDocument/2006/relationships/customXml" Target="../ink/ink455.xml"/><Relationship Id="rId13" Type="http://schemas.openxmlformats.org/officeDocument/2006/relationships/image" Target="../media/image89.png"/><Relationship Id="rId18" Type="http://schemas.openxmlformats.org/officeDocument/2006/relationships/customXml" Target="../ink/ink357.xml"/><Relationship Id="rId39" Type="http://schemas.openxmlformats.org/officeDocument/2006/relationships/image" Target="../media/image102.png"/><Relationship Id="rId109" Type="http://schemas.openxmlformats.org/officeDocument/2006/relationships/customXml" Target="../ink/ink434.xml"/><Relationship Id="rId34" Type="http://schemas.openxmlformats.org/officeDocument/2006/relationships/customXml" Target="../ink/ink365.xml"/><Relationship Id="rId50" Type="http://schemas.openxmlformats.org/officeDocument/2006/relationships/customXml" Target="../ink/ink375.xml"/><Relationship Id="rId55" Type="http://schemas.openxmlformats.org/officeDocument/2006/relationships/customXml" Target="../ink/ink380.xml"/><Relationship Id="rId76" Type="http://schemas.openxmlformats.org/officeDocument/2006/relationships/customXml" Target="../ink/ink401.xml"/><Relationship Id="rId97" Type="http://schemas.openxmlformats.org/officeDocument/2006/relationships/customXml" Target="../ink/ink422.xml"/><Relationship Id="rId104" Type="http://schemas.openxmlformats.org/officeDocument/2006/relationships/customXml" Target="../ink/ink429.xml"/><Relationship Id="rId120" Type="http://schemas.openxmlformats.org/officeDocument/2006/relationships/customXml" Target="../ink/ink445.xml"/><Relationship Id="rId125" Type="http://schemas.openxmlformats.org/officeDocument/2006/relationships/customXml" Target="../ink/ink450.xml"/><Relationship Id="rId7" Type="http://schemas.openxmlformats.org/officeDocument/2006/relationships/image" Target="../media/image86.png"/><Relationship Id="rId71" Type="http://schemas.openxmlformats.org/officeDocument/2006/relationships/customXml" Target="../ink/ink396.xml"/><Relationship Id="rId92" Type="http://schemas.openxmlformats.org/officeDocument/2006/relationships/customXml" Target="../ink/ink417.xml"/><Relationship Id="rId2" Type="http://schemas.openxmlformats.org/officeDocument/2006/relationships/customXml" Target="../ink/ink349.xml"/><Relationship Id="rId29" Type="http://schemas.openxmlformats.org/officeDocument/2006/relationships/image" Target="../media/image97.png"/><Relationship Id="rId24" Type="http://schemas.openxmlformats.org/officeDocument/2006/relationships/customXml" Target="../ink/ink360.xml"/><Relationship Id="rId40" Type="http://schemas.openxmlformats.org/officeDocument/2006/relationships/customXml" Target="../ink/ink368.xml"/><Relationship Id="rId45" Type="http://schemas.openxmlformats.org/officeDocument/2006/relationships/image" Target="../media/image105.png"/><Relationship Id="rId66" Type="http://schemas.openxmlformats.org/officeDocument/2006/relationships/customXml" Target="../ink/ink391.xml"/><Relationship Id="rId87" Type="http://schemas.openxmlformats.org/officeDocument/2006/relationships/customXml" Target="../ink/ink412.xml"/><Relationship Id="rId110" Type="http://schemas.openxmlformats.org/officeDocument/2006/relationships/customXml" Target="../ink/ink435.xml"/><Relationship Id="rId115" Type="http://schemas.openxmlformats.org/officeDocument/2006/relationships/customXml" Target="../ink/ink440.xml"/><Relationship Id="rId131" Type="http://schemas.openxmlformats.org/officeDocument/2006/relationships/customXml" Target="../ink/ink456.xml"/><Relationship Id="rId61" Type="http://schemas.openxmlformats.org/officeDocument/2006/relationships/customXml" Target="../ink/ink386.xml"/><Relationship Id="rId82" Type="http://schemas.openxmlformats.org/officeDocument/2006/relationships/customXml" Target="../ink/ink407.xml"/><Relationship Id="rId19" Type="http://schemas.openxmlformats.org/officeDocument/2006/relationships/image" Target="../media/image92.png"/><Relationship Id="rId14" Type="http://schemas.openxmlformats.org/officeDocument/2006/relationships/customXml" Target="../ink/ink355.xml"/><Relationship Id="rId30" Type="http://schemas.openxmlformats.org/officeDocument/2006/relationships/customXml" Target="../ink/ink363.xml"/><Relationship Id="rId35" Type="http://schemas.openxmlformats.org/officeDocument/2006/relationships/image" Target="../media/image100.png"/><Relationship Id="rId56" Type="http://schemas.openxmlformats.org/officeDocument/2006/relationships/customXml" Target="../ink/ink381.xml"/><Relationship Id="rId77" Type="http://schemas.openxmlformats.org/officeDocument/2006/relationships/customXml" Target="../ink/ink402.xml"/><Relationship Id="rId100" Type="http://schemas.openxmlformats.org/officeDocument/2006/relationships/customXml" Target="../ink/ink425.xml"/><Relationship Id="rId105" Type="http://schemas.openxmlformats.org/officeDocument/2006/relationships/customXml" Target="../ink/ink430.xml"/><Relationship Id="rId126" Type="http://schemas.openxmlformats.org/officeDocument/2006/relationships/customXml" Target="../ink/ink451.xml"/><Relationship Id="rId8" Type="http://schemas.openxmlformats.org/officeDocument/2006/relationships/customXml" Target="../ink/ink352.xml"/><Relationship Id="rId51" Type="http://schemas.openxmlformats.org/officeDocument/2006/relationships/customXml" Target="../ink/ink376.xml"/><Relationship Id="rId72" Type="http://schemas.openxmlformats.org/officeDocument/2006/relationships/customXml" Target="../ink/ink397.xml"/><Relationship Id="rId93" Type="http://schemas.openxmlformats.org/officeDocument/2006/relationships/customXml" Target="../ink/ink418.xml"/><Relationship Id="rId98" Type="http://schemas.openxmlformats.org/officeDocument/2006/relationships/customXml" Target="../ink/ink423.xml"/><Relationship Id="rId121" Type="http://schemas.openxmlformats.org/officeDocument/2006/relationships/customXml" Target="../ink/ink446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371.xml"/><Relationship Id="rId67" Type="http://schemas.openxmlformats.org/officeDocument/2006/relationships/customXml" Target="../ink/ink392.xml"/><Relationship Id="rId116" Type="http://schemas.openxmlformats.org/officeDocument/2006/relationships/customXml" Target="../ink/ink441.xml"/><Relationship Id="rId20" Type="http://schemas.openxmlformats.org/officeDocument/2006/relationships/customXml" Target="../ink/ink358.xml"/><Relationship Id="rId41" Type="http://schemas.openxmlformats.org/officeDocument/2006/relationships/image" Target="../media/image103.png"/><Relationship Id="rId62" Type="http://schemas.openxmlformats.org/officeDocument/2006/relationships/customXml" Target="../ink/ink387.xml"/><Relationship Id="rId83" Type="http://schemas.openxmlformats.org/officeDocument/2006/relationships/customXml" Target="../ink/ink408.xml"/><Relationship Id="rId88" Type="http://schemas.openxmlformats.org/officeDocument/2006/relationships/customXml" Target="../ink/ink413.xml"/><Relationship Id="rId111" Type="http://schemas.openxmlformats.org/officeDocument/2006/relationships/customXml" Target="../ink/ink436.xml"/><Relationship Id="rId132" Type="http://schemas.openxmlformats.org/officeDocument/2006/relationships/customXml" Target="../ink/ink457.xml"/><Relationship Id="rId15" Type="http://schemas.openxmlformats.org/officeDocument/2006/relationships/image" Target="../media/image90.png"/><Relationship Id="rId36" Type="http://schemas.openxmlformats.org/officeDocument/2006/relationships/customXml" Target="../ink/ink366.xml"/><Relationship Id="rId57" Type="http://schemas.openxmlformats.org/officeDocument/2006/relationships/customXml" Target="../ink/ink382.xml"/><Relationship Id="rId106" Type="http://schemas.openxmlformats.org/officeDocument/2006/relationships/customXml" Target="../ink/ink431.xml"/><Relationship Id="rId127" Type="http://schemas.openxmlformats.org/officeDocument/2006/relationships/customXml" Target="../ink/ink452.xml"/><Relationship Id="rId10" Type="http://schemas.openxmlformats.org/officeDocument/2006/relationships/customXml" Target="../ink/ink353.xml"/><Relationship Id="rId31" Type="http://schemas.openxmlformats.org/officeDocument/2006/relationships/image" Target="../media/image98.png"/><Relationship Id="rId52" Type="http://schemas.openxmlformats.org/officeDocument/2006/relationships/customXml" Target="../ink/ink377.xml"/><Relationship Id="rId73" Type="http://schemas.openxmlformats.org/officeDocument/2006/relationships/customXml" Target="../ink/ink398.xml"/><Relationship Id="rId78" Type="http://schemas.openxmlformats.org/officeDocument/2006/relationships/customXml" Target="../ink/ink403.xml"/><Relationship Id="rId94" Type="http://schemas.openxmlformats.org/officeDocument/2006/relationships/customXml" Target="../ink/ink419.xml"/><Relationship Id="rId99" Type="http://schemas.openxmlformats.org/officeDocument/2006/relationships/customXml" Target="../ink/ink424.xml"/><Relationship Id="rId101" Type="http://schemas.openxmlformats.org/officeDocument/2006/relationships/customXml" Target="../ink/ink426.xml"/><Relationship Id="rId122" Type="http://schemas.openxmlformats.org/officeDocument/2006/relationships/customXml" Target="../ink/ink447.xml"/><Relationship Id="rId4" Type="http://schemas.openxmlformats.org/officeDocument/2006/relationships/customXml" Target="../ink/ink350.xml"/><Relationship Id="rId9" Type="http://schemas.openxmlformats.org/officeDocument/2006/relationships/image" Target="../media/image87.png"/><Relationship Id="rId26" Type="http://schemas.openxmlformats.org/officeDocument/2006/relationships/customXml" Target="../ink/ink361.xml"/><Relationship Id="rId47" Type="http://schemas.openxmlformats.org/officeDocument/2006/relationships/customXml" Target="../ink/ink372.xml"/><Relationship Id="rId68" Type="http://schemas.openxmlformats.org/officeDocument/2006/relationships/customXml" Target="../ink/ink393.xml"/><Relationship Id="rId89" Type="http://schemas.openxmlformats.org/officeDocument/2006/relationships/customXml" Target="../ink/ink414.xml"/><Relationship Id="rId112" Type="http://schemas.openxmlformats.org/officeDocument/2006/relationships/customXml" Target="../ink/ink437.xml"/><Relationship Id="rId133" Type="http://schemas.openxmlformats.org/officeDocument/2006/relationships/customXml" Target="../ink/ink458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467.xml"/><Relationship Id="rId26" Type="http://schemas.openxmlformats.org/officeDocument/2006/relationships/customXml" Target="../ink/ink471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475.xml"/><Relationship Id="rId42" Type="http://schemas.openxmlformats.org/officeDocument/2006/relationships/customXml" Target="../ink/ink479.xml"/><Relationship Id="rId47" Type="http://schemas.openxmlformats.org/officeDocument/2006/relationships/image" Target="../media/image146.png"/><Relationship Id="rId7" Type="http://schemas.openxmlformats.org/officeDocument/2006/relationships/image" Target="../media/image113.png"/><Relationship Id="rId2" Type="http://schemas.openxmlformats.org/officeDocument/2006/relationships/customXml" Target="../ink/ink459.xml"/><Relationship Id="rId16" Type="http://schemas.openxmlformats.org/officeDocument/2006/relationships/customXml" Target="../ink/ink466.xml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1.xml"/><Relationship Id="rId11" Type="http://schemas.openxmlformats.org/officeDocument/2006/relationships/image" Target="../media/image115.png"/><Relationship Id="rId24" Type="http://schemas.openxmlformats.org/officeDocument/2006/relationships/customXml" Target="../ink/ink470.xml"/><Relationship Id="rId32" Type="http://schemas.openxmlformats.org/officeDocument/2006/relationships/customXml" Target="../ink/ink474.xml"/><Relationship Id="rId37" Type="http://schemas.openxmlformats.org/officeDocument/2006/relationships/image" Target="../media/image128.png"/><Relationship Id="rId40" Type="http://schemas.openxmlformats.org/officeDocument/2006/relationships/customXml" Target="../ink/ink478.xml"/><Relationship Id="rId45" Type="http://schemas.openxmlformats.org/officeDocument/2006/relationships/image" Target="../media/image144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472.xml"/><Relationship Id="rId36" Type="http://schemas.openxmlformats.org/officeDocument/2006/relationships/customXml" Target="../ink/ink476.xml"/><Relationship Id="rId10" Type="http://schemas.openxmlformats.org/officeDocument/2006/relationships/customXml" Target="../ink/ink463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4" Type="http://schemas.openxmlformats.org/officeDocument/2006/relationships/image" Target="../media/image143.png"/><Relationship Id="rId4" Type="http://schemas.openxmlformats.org/officeDocument/2006/relationships/customXml" Target="../ink/ink460.xml"/><Relationship Id="rId9" Type="http://schemas.openxmlformats.org/officeDocument/2006/relationships/image" Target="../media/image114.png"/><Relationship Id="rId14" Type="http://schemas.openxmlformats.org/officeDocument/2006/relationships/customXml" Target="../ink/ink465.xml"/><Relationship Id="rId22" Type="http://schemas.openxmlformats.org/officeDocument/2006/relationships/customXml" Target="../ink/ink469.xml"/><Relationship Id="rId27" Type="http://schemas.openxmlformats.org/officeDocument/2006/relationships/image" Target="../media/image123.png"/><Relationship Id="rId30" Type="http://schemas.openxmlformats.org/officeDocument/2006/relationships/customXml" Target="../ink/ink473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48" Type="http://schemas.openxmlformats.org/officeDocument/2006/relationships/image" Target="../media/image147.png"/><Relationship Id="rId8" Type="http://schemas.openxmlformats.org/officeDocument/2006/relationships/customXml" Target="../ink/ink462.xml"/><Relationship Id="rId3" Type="http://schemas.openxmlformats.org/officeDocument/2006/relationships/image" Target="../media/image111.png"/><Relationship Id="rId12" Type="http://schemas.openxmlformats.org/officeDocument/2006/relationships/customXml" Target="../ink/ink464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477.xml"/><Relationship Id="rId46" Type="http://schemas.openxmlformats.org/officeDocument/2006/relationships/image" Target="../media/image145.png"/><Relationship Id="rId20" Type="http://schemas.openxmlformats.org/officeDocument/2006/relationships/customXml" Target="../ink/ink468.xml"/><Relationship Id="rId41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3.xml"/><Relationship Id="rId21" Type="http://schemas.openxmlformats.org/officeDocument/2006/relationships/image" Target="../media/image93.png"/><Relationship Id="rId42" Type="http://schemas.openxmlformats.org/officeDocument/2006/relationships/customXml" Target="../ink/ink500.xml"/><Relationship Id="rId63" Type="http://schemas.openxmlformats.org/officeDocument/2006/relationships/customXml" Target="../ink/ink519.xml"/><Relationship Id="rId84" Type="http://schemas.openxmlformats.org/officeDocument/2006/relationships/customXml" Target="../ink/ink540.xml"/><Relationship Id="rId138" Type="http://schemas.openxmlformats.org/officeDocument/2006/relationships/customXml" Target="../ink/ink592.xml"/><Relationship Id="rId16" Type="http://schemas.openxmlformats.org/officeDocument/2006/relationships/customXml" Target="../ink/ink487.xml"/><Relationship Id="rId107" Type="http://schemas.openxmlformats.org/officeDocument/2006/relationships/customXml" Target="../ink/ink563.xml"/><Relationship Id="rId11" Type="http://schemas.openxmlformats.org/officeDocument/2006/relationships/image" Target="../media/image88.png"/><Relationship Id="rId32" Type="http://schemas.openxmlformats.org/officeDocument/2006/relationships/customXml" Target="../ink/ink495.xml"/><Relationship Id="rId37" Type="http://schemas.openxmlformats.org/officeDocument/2006/relationships/image" Target="../media/image101.png"/><Relationship Id="rId53" Type="http://schemas.openxmlformats.org/officeDocument/2006/relationships/customXml" Target="../ink/ink509.xml"/><Relationship Id="rId58" Type="http://schemas.openxmlformats.org/officeDocument/2006/relationships/customXml" Target="../ink/ink514.xml"/><Relationship Id="rId74" Type="http://schemas.openxmlformats.org/officeDocument/2006/relationships/customXml" Target="../ink/ink530.xml"/><Relationship Id="rId79" Type="http://schemas.openxmlformats.org/officeDocument/2006/relationships/customXml" Target="../ink/ink535.xml"/><Relationship Id="rId102" Type="http://schemas.openxmlformats.org/officeDocument/2006/relationships/customXml" Target="../ink/ink558.xml"/><Relationship Id="rId123" Type="http://schemas.openxmlformats.org/officeDocument/2006/relationships/customXml" Target="../ink/ink579.xml"/><Relationship Id="rId128" Type="http://schemas.openxmlformats.org/officeDocument/2006/relationships/customXml" Target="../ink/ink584.xml"/><Relationship Id="rId5" Type="http://schemas.openxmlformats.org/officeDocument/2006/relationships/image" Target="../media/image85.png"/><Relationship Id="rId90" Type="http://schemas.openxmlformats.org/officeDocument/2006/relationships/customXml" Target="../ink/ink546.xml"/><Relationship Id="rId95" Type="http://schemas.openxmlformats.org/officeDocument/2006/relationships/customXml" Target="../ink/ink551.xml"/><Relationship Id="rId22" Type="http://schemas.openxmlformats.org/officeDocument/2006/relationships/customXml" Target="../ink/ink490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504.xml"/><Relationship Id="rId64" Type="http://schemas.openxmlformats.org/officeDocument/2006/relationships/customXml" Target="../ink/ink520.xml"/><Relationship Id="rId69" Type="http://schemas.openxmlformats.org/officeDocument/2006/relationships/customXml" Target="../ink/ink525.xml"/><Relationship Id="rId113" Type="http://schemas.openxmlformats.org/officeDocument/2006/relationships/customXml" Target="../ink/ink569.xml"/><Relationship Id="rId118" Type="http://schemas.openxmlformats.org/officeDocument/2006/relationships/customXml" Target="../ink/ink574.xml"/><Relationship Id="rId134" Type="http://schemas.openxmlformats.org/officeDocument/2006/relationships/customXml" Target="../ink/ink590.xml"/><Relationship Id="rId139" Type="http://schemas.openxmlformats.org/officeDocument/2006/relationships/image" Target="../media/image150.png"/><Relationship Id="rId80" Type="http://schemas.openxmlformats.org/officeDocument/2006/relationships/customXml" Target="../ink/ink536.xml"/><Relationship Id="rId85" Type="http://schemas.openxmlformats.org/officeDocument/2006/relationships/customXml" Target="../ink/ink541.xml"/><Relationship Id="rId12" Type="http://schemas.openxmlformats.org/officeDocument/2006/relationships/customXml" Target="../ink/ink485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498.xml"/><Relationship Id="rId59" Type="http://schemas.openxmlformats.org/officeDocument/2006/relationships/customXml" Target="../ink/ink515.xml"/><Relationship Id="rId103" Type="http://schemas.openxmlformats.org/officeDocument/2006/relationships/customXml" Target="../ink/ink559.xml"/><Relationship Id="rId108" Type="http://schemas.openxmlformats.org/officeDocument/2006/relationships/customXml" Target="../ink/ink564.xml"/><Relationship Id="rId124" Type="http://schemas.openxmlformats.org/officeDocument/2006/relationships/customXml" Target="../ink/ink580.xml"/><Relationship Id="rId129" Type="http://schemas.openxmlformats.org/officeDocument/2006/relationships/customXml" Target="../ink/ink585.xml"/><Relationship Id="rId54" Type="http://schemas.openxmlformats.org/officeDocument/2006/relationships/customXml" Target="../ink/ink510.xml"/><Relationship Id="rId70" Type="http://schemas.openxmlformats.org/officeDocument/2006/relationships/customXml" Target="../ink/ink526.xml"/><Relationship Id="rId75" Type="http://schemas.openxmlformats.org/officeDocument/2006/relationships/customXml" Target="../ink/ink531.xml"/><Relationship Id="rId91" Type="http://schemas.openxmlformats.org/officeDocument/2006/relationships/customXml" Target="../ink/ink547.xml"/><Relationship Id="rId96" Type="http://schemas.openxmlformats.org/officeDocument/2006/relationships/customXml" Target="../ink/ink5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2.xml"/><Relationship Id="rId23" Type="http://schemas.openxmlformats.org/officeDocument/2006/relationships/image" Target="../media/image94.png"/><Relationship Id="rId28" Type="http://schemas.openxmlformats.org/officeDocument/2006/relationships/customXml" Target="../ink/ink493.xml"/><Relationship Id="rId49" Type="http://schemas.openxmlformats.org/officeDocument/2006/relationships/customXml" Target="../ink/ink505.xml"/><Relationship Id="rId114" Type="http://schemas.openxmlformats.org/officeDocument/2006/relationships/customXml" Target="../ink/ink570.xml"/><Relationship Id="rId119" Type="http://schemas.openxmlformats.org/officeDocument/2006/relationships/customXml" Target="../ink/ink575.xml"/><Relationship Id="rId44" Type="http://schemas.openxmlformats.org/officeDocument/2006/relationships/customXml" Target="../ink/ink501.xml"/><Relationship Id="rId60" Type="http://schemas.openxmlformats.org/officeDocument/2006/relationships/customXml" Target="../ink/ink516.xml"/><Relationship Id="rId65" Type="http://schemas.openxmlformats.org/officeDocument/2006/relationships/customXml" Target="../ink/ink521.xml"/><Relationship Id="rId81" Type="http://schemas.openxmlformats.org/officeDocument/2006/relationships/customXml" Target="../ink/ink537.xml"/><Relationship Id="rId86" Type="http://schemas.openxmlformats.org/officeDocument/2006/relationships/customXml" Target="../ink/ink542.xml"/><Relationship Id="rId130" Type="http://schemas.openxmlformats.org/officeDocument/2006/relationships/customXml" Target="../ink/ink586.xml"/><Relationship Id="rId135" Type="http://schemas.openxmlformats.org/officeDocument/2006/relationships/image" Target="../media/image148.png"/><Relationship Id="rId13" Type="http://schemas.openxmlformats.org/officeDocument/2006/relationships/image" Target="../media/image89.png"/><Relationship Id="rId18" Type="http://schemas.openxmlformats.org/officeDocument/2006/relationships/customXml" Target="../ink/ink488.xml"/><Relationship Id="rId39" Type="http://schemas.openxmlformats.org/officeDocument/2006/relationships/image" Target="../media/image102.png"/><Relationship Id="rId109" Type="http://schemas.openxmlformats.org/officeDocument/2006/relationships/customXml" Target="../ink/ink565.xml"/><Relationship Id="rId34" Type="http://schemas.openxmlformats.org/officeDocument/2006/relationships/customXml" Target="../ink/ink496.xml"/><Relationship Id="rId50" Type="http://schemas.openxmlformats.org/officeDocument/2006/relationships/customXml" Target="../ink/ink506.xml"/><Relationship Id="rId55" Type="http://schemas.openxmlformats.org/officeDocument/2006/relationships/customXml" Target="../ink/ink511.xml"/><Relationship Id="rId76" Type="http://schemas.openxmlformats.org/officeDocument/2006/relationships/customXml" Target="../ink/ink532.xml"/><Relationship Id="rId97" Type="http://schemas.openxmlformats.org/officeDocument/2006/relationships/customXml" Target="../ink/ink553.xml"/><Relationship Id="rId104" Type="http://schemas.openxmlformats.org/officeDocument/2006/relationships/customXml" Target="../ink/ink560.xml"/><Relationship Id="rId120" Type="http://schemas.openxmlformats.org/officeDocument/2006/relationships/customXml" Target="../ink/ink576.xml"/><Relationship Id="rId125" Type="http://schemas.openxmlformats.org/officeDocument/2006/relationships/customXml" Target="../ink/ink581.xml"/><Relationship Id="rId7" Type="http://schemas.openxmlformats.org/officeDocument/2006/relationships/image" Target="../media/image86.png"/><Relationship Id="rId71" Type="http://schemas.openxmlformats.org/officeDocument/2006/relationships/customXml" Target="../ink/ink527.xml"/><Relationship Id="rId92" Type="http://schemas.openxmlformats.org/officeDocument/2006/relationships/customXml" Target="../ink/ink548.xml"/><Relationship Id="rId2" Type="http://schemas.openxmlformats.org/officeDocument/2006/relationships/customXml" Target="../ink/ink480.xml"/><Relationship Id="rId29" Type="http://schemas.openxmlformats.org/officeDocument/2006/relationships/image" Target="../media/image97.png"/><Relationship Id="rId24" Type="http://schemas.openxmlformats.org/officeDocument/2006/relationships/customXml" Target="../ink/ink491.xml"/><Relationship Id="rId40" Type="http://schemas.openxmlformats.org/officeDocument/2006/relationships/customXml" Target="../ink/ink499.xml"/><Relationship Id="rId45" Type="http://schemas.openxmlformats.org/officeDocument/2006/relationships/image" Target="../media/image105.png"/><Relationship Id="rId66" Type="http://schemas.openxmlformats.org/officeDocument/2006/relationships/customXml" Target="../ink/ink522.xml"/><Relationship Id="rId87" Type="http://schemas.openxmlformats.org/officeDocument/2006/relationships/customXml" Target="../ink/ink543.xml"/><Relationship Id="rId110" Type="http://schemas.openxmlformats.org/officeDocument/2006/relationships/customXml" Target="../ink/ink566.xml"/><Relationship Id="rId115" Type="http://schemas.openxmlformats.org/officeDocument/2006/relationships/customXml" Target="../ink/ink571.xml"/><Relationship Id="rId131" Type="http://schemas.openxmlformats.org/officeDocument/2006/relationships/customXml" Target="../ink/ink587.xml"/><Relationship Id="rId136" Type="http://schemas.openxmlformats.org/officeDocument/2006/relationships/customXml" Target="../ink/ink591.xml"/><Relationship Id="rId61" Type="http://schemas.openxmlformats.org/officeDocument/2006/relationships/customXml" Target="../ink/ink517.xml"/><Relationship Id="rId82" Type="http://schemas.openxmlformats.org/officeDocument/2006/relationships/customXml" Target="../ink/ink538.xml"/><Relationship Id="rId19" Type="http://schemas.openxmlformats.org/officeDocument/2006/relationships/image" Target="../media/image92.png"/><Relationship Id="rId14" Type="http://schemas.openxmlformats.org/officeDocument/2006/relationships/customXml" Target="../ink/ink486.xml"/><Relationship Id="rId30" Type="http://schemas.openxmlformats.org/officeDocument/2006/relationships/customXml" Target="../ink/ink494.xml"/><Relationship Id="rId35" Type="http://schemas.openxmlformats.org/officeDocument/2006/relationships/image" Target="../media/image100.png"/><Relationship Id="rId56" Type="http://schemas.openxmlformats.org/officeDocument/2006/relationships/customXml" Target="../ink/ink512.xml"/><Relationship Id="rId77" Type="http://schemas.openxmlformats.org/officeDocument/2006/relationships/customXml" Target="../ink/ink533.xml"/><Relationship Id="rId100" Type="http://schemas.openxmlformats.org/officeDocument/2006/relationships/customXml" Target="../ink/ink556.xml"/><Relationship Id="rId105" Type="http://schemas.openxmlformats.org/officeDocument/2006/relationships/customXml" Target="../ink/ink561.xml"/><Relationship Id="rId126" Type="http://schemas.openxmlformats.org/officeDocument/2006/relationships/customXml" Target="../ink/ink582.xml"/><Relationship Id="rId8" Type="http://schemas.openxmlformats.org/officeDocument/2006/relationships/customXml" Target="../ink/ink483.xml"/><Relationship Id="rId51" Type="http://schemas.openxmlformats.org/officeDocument/2006/relationships/customXml" Target="../ink/ink507.xml"/><Relationship Id="rId72" Type="http://schemas.openxmlformats.org/officeDocument/2006/relationships/customXml" Target="../ink/ink528.xml"/><Relationship Id="rId93" Type="http://schemas.openxmlformats.org/officeDocument/2006/relationships/customXml" Target="../ink/ink549.xml"/><Relationship Id="rId98" Type="http://schemas.openxmlformats.org/officeDocument/2006/relationships/customXml" Target="../ink/ink554.xml"/><Relationship Id="rId121" Type="http://schemas.openxmlformats.org/officeDocument/2006/relationships/customXml" Target="../ink/ink577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502.xml"/><Relationship Id="rId67" Type="http://schemas.openxmlformats.org/officeDocument/2006/relationships/customXml" Target="../ink/ink523.xml"/><Relationship Id="rId116" Type="http://schemas.openxmlformats.org/officeDocument/2006/relationships/customXml" Target="../ink/ink572.xml"/><Relationship Id="rId137" Type="http://schemas.openxmlformats.org/officeDocument/2006/relationships/image" Target="../media/image149.png"/><Relationship Id="rId20" Type="http://schemas.openxmlformats.org/officeDocument/2006/relationships/customXml" Target="../ink/ink489.xml"/><Relationship Id="rId41" Type="http://schemas.openxmlformats.org/officeDocument/2006/relationships/image" Target="../media/image103.png"/><Relationship Id="rId62" Type="http://schemas.openxmlformats.org/officeDocument/2006/relationships/customXml" Target="../ink/ink518.xml"/><Relationship Id="rId83" Type="http://schemas.openxmlformats.org/officeDocument/2006/relationships/customXml" Target="../ink/ink539.xml"/><Relationship Id="rId88" Type="http://schemas.openxmlformats.org/officeDocument/2006/relationships/customXml" Target="../ink/ink544.xml"/><Relationship Id="rId111" Type="http://schemas.openxmlformats.org/officeDocument/2006/relationships/customXml" Target="../ink/ink567.xml"/><Relationship Id="rId132" Type="http://schemas.openxmlformats.org/officeDocument/2006/relationships/customXml" Target="../ink/ink588.xml"/><Relationship Id="rId15" Type="http://schemas.openxmlformats.org/officeDocument/2006/relationships/image" Target="../media/image90.png"/><Relationship Id="rId36" Type="http://schemas.openxmlformats.org/officeDocument/2006/relationships/customXml" Target="../ink/ink497.xml"/><Relationship Id="rId57" Type="http://schemas.openxmlformats.org/officeDocument/2006/relationships/customXml" Target="../ink/ink513.xml"/><Relationship Id="rId106" Type="http://schemas.openxmlformats.org/officeDocument/2006/relationships/customXml" Target="../ink/ink562.xml"/><Relationship Id="rId127" Type="http://schemas.openxmlformats.org/officeDocument/2006/relationships/customXml" Target="../ink/ink583.xml"/><Relationship Id="rId10" Type="http://schemas.openxmlformats.org/officeDocument/2006/relationships/customXml" Target="../ink/ink484.xml"/><Relationship Id="rId31" Type="http://schemas.openxmlformats.org/officeDocument/2006/relationships/image" Target="../media/image98.png"/><Relationship Id="rId52" Type="http://schemas.openxmlformats.org/officeDocument/2006/relationships/customXml" Target="../ink/ink508.xml"/><Relationship Id="rId73" Type="http://schemas.openxmlformats.org/officeDocument/2006/relationships/customXml" Target="../ink/ink529.xml"/><Relationship Id="rId78" Type="http://schemas.openxmlformats.org/officeDocument/2006/relationships/customXml" Target="../ink/ink534.xml"/><Relationship Id="rId94" Type="http://schemas.openxmlformats.org/officeDocument/2006/relationships/customXml" Target="../ink/ink550.xml"/><Relationship Id="rId99" Type="http://schemas.openxmlformats.org/officeDocument/2006/relationships/customXml" Target="../ink/ink555.xml"/><Relationship Id="rId101" Type="http://schemas.openxmlformats.org/officeDocument/2006/relationships/customXml" Target="../ink/ink557.xml"/><Relationship Id="rId122" Type="http://schemas.openxmlformats.org/officeDocument/2006/relationships/customXml" Target="../ink/ink578.xml"/><Relationship Id="rId4" Type="http://schemas.openxmlformats.org/officeDocument/2006/relationships/customXml" Target="../ink/ink481.xml"/><Relationship Id="rId9" Type="http://schemas.openxmlformats.org/officeDocument/2006/relationships/image" Target="../media/image87.png"/><Relationship Id="rId26" Type="http://schemas.openxmlformats.org/officeDocument/2006/relationships/customXml" Target="../ink/ink492.xml"/><Relationship Id="rId47" Type="http://schemas.openxmlformats.org/officeDocument/2006/relationships/customXml" Target="../ink/ink503.xml"/><Relationship Id="rId68" Type="http://schemas.openxmlformats.org/officeDocument/2006/relationships/customXml" Target="../ink/ink524.xml"/><Relationship Id="rId89" Type="http://schemas.openxmlformats.org/officeDocument/2006/relationships/customXml" Target="../ink/ink545.xml"/><Relationship Id="rId112" Type="http://schemas.openxmlformats.org/officeDocument/2006/relationships/customXml" Target="../ink/ink568.xml"/><Relationship Id="rId133" Type="http://schemas.openxmlformats.org/officeDocument/2006/relationships/customXml" Target="../ink/ink58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601.xml"/><Relationship Id="rId26" Type="http://schemas.openxmlformats.org/officeDocument/2006/relationships/customXml" Target="../ink/ink605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609.xml"/><Relationship Id="rId42" Type="http://schemas.openxmlformats.org/officeDocument/2006/relationships/customXml" Target="../ink/ink613.xml"/><Relationship Id="rId7" Type="http://schemas.openxmlformats.org/officeDocument/2006/relationships/image" Target="../media/image113.png"/><Relationship Id="rId2" Type="http://schemas.openxmlformats.org/officeDocument/2006/relationships/customXml" Target="../ink/ink593.xml"/><Relationship Id="rId16" Type="http://schemas.openxmlformats.org/officeDocument/2006/relationships/customXml" Target="../ink/ink600.xml"/><Relationship Id="rId20" Type="http://schemas.openxmlformats.org/officeDocument/2006/relationships/customXml" Target="../ink/ink602.xml"/><Relationship Id="rId29" Type="http://schemas.openxmlformats.org/officeDocument/2006/relationships/image" Target="../media/image124.png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5.xml"/><Relationship Id="rId11" Type="http://schemas.openxmlformats.org/officeDocument/2006/relationships/image" Target="../media/image115.png"/><Relationship Id="rId24" Type="http://schemas.openxmlformats.org/officeDocument/2006/relationships/customXml" Target="../ink/ink604.xml"/><Relationship Id="rId32" Type="http://schemas.openxmlformats.org/officeDocument/2006/relationships/customXml" Target="../ink/ink608.xml"/><Relationship Id="rId37" Type="http://schemas.openxmlformats.org/officeDocument/2006/relationships/image" Target="../media/image128.png"/><Relationship Id="rId40" Type="http://schemas.openxmlformats.org/officeDocument/2006/relationships/customXml" Target="../ink/ink612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606.xml"/><Relationship Id="rId36" Type="http://schemas.openxmlformats.org/officeDocument/2006/relationships/customXml" Target="../ink/ink610.xml"/><Relationship Id="rId10" Type="http://schemas.openxmlformats.org/officeDocument/2006/relationships/customXml" Target="../ink/ink597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594.xml"/><Relationship Id="rId9" Type="http://schemas.openxmlformats.org/officeDocument/2006/relationships/image" Target="../media/image114.png"/><Relationship Id="rId14" Type="http://schemas.openxmlformats.org/officeDocument/2006/relationships/customXml" Target="../ink/ink599.xml"/><Relationship Id="rId22" Type="http://schemas.openxmlformats.org/officeDocument/2006/relationships/customXml" Target="../ink/ink603.xml"/><Relationship Id="rId27" Type="http://schemas.openxmlformats.org/officeDocument/2006/relationships/image" Target="../media/image123.png"/><Relationship Id="rId30" Type="http://schemas.openxmlformats.org/officeDocument/2006/relationships/customXml" Target="../ink/ink607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8" Type="http://schemas.openxmlformats.org/officeDocument/2006/relationships/customXml" Target="../ink/ink596.xml"/><Relationship Id="rId3" Type="http://schemas.openxmlformats.org/officeDocument/2006/relationships/image" Target="../media/image111.png"/><Relationship Id="rId12" Type="http://schemas.openxmlformats.org/officeDocument/2006/relationships/customXml" Target="../ink/ink598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61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7.xml"/><Relationship Id="rId21" Type="http://schemas.openxmlformats.org/officeDocument/2006/relationships/image" Target="../media/image93.png"/><Relationship Id="rId42" Type="http://schemas.openxmlformats.org/officeDocument/2006/relationships/customXml" Target="../ink/ink634.xml"/><Relationship Id="rId63" Type="http://schemas.openxmlformats.org/officeDocument/2006/relationships/customXml" Target="../ink/ink653.xml"/><Relationship Id="rId84" Type="http://schemas.openxmlformats.org/officeDocument/2006/relationships/customXml" Target="../ink/ink674.xml"/><Relationship Id="rId16" Type="http://schemas.openxmlformats.org/officeDocument/2006/relationships/customXml" Target="../ink/ink621.xml"/><Relationship Id="rId107" Type="http://schemas.openxmlformats.org/officeDocument/2006/relationships/customXml" Target="../ink/ink697.xml"/><Relationship Id="rId11" Type="http://schemas.openxmlformats.org/officeDocument/2006/relationships/image" Target="../media/image88.png"/><Relationship Id="rId32" Type="http://schemas.openxmlformats.org/officeDocument/2006/relationships/customXml" Target="../ink/ink629.xml"/><Relationship Id="rId37" Type="http://schemas.openxmlformats.org/officeDocument/2006/relationships/image" Target="../media/image101.png"/><Relationship Id="rId53" Type="http://schemas.openxmlformats.org/officeDocument/2006/relationships/customXml" Target="../ink/ink643.xml"/><Relationship Id="rId58" Type="http://schemas.openxmlformats.org/officeDocument/2006/relationships/customXml" Target="../ink/ink648.xml"/><Relationship Id="rId74" Type="http://schemas.openxmlformats.org/officeDocument/2006/relationships/customXml" Target="../ink/ink664.xml"/><Relationship Id="rId79" Type="http://schemas.openxmlformats.org/officeDocument/2006/relationships/customXml" Target="../ink/ink669.xml"/><Relationship Id="rId102" Type="http://schemas.openxmlformats.org/officeDocument/2006/relationships/customXml" Target="../ink/ink692.xml"/><Relationship Id="rId123" Type="http://schemas.openxmlformats.org/officeDocument/2006/relationships/customXml" Target="../ink/ink713.xml"/><Relationship Id="rId128" Type="http://schemas.openxmlformats.org/officeDocument/2006/relationships/customXml" Target="../ink/ink718.xml"/><Relationship Id="rId5" Type="http://schemas.openxmlformats.org/officeDocument/2006/relationships/image" Target="../media/image85.png"/><Relationship Id="rId90" Type="http://schemas.openxmlformats.org/officeDocument/2006/relationships/customXml" Target="../ink/ink680.xml"/><Relationship Id="rId95" Type="http://schemas.openxmlformats.org/officeDocument/2006/relationships/customXml" Target="../ink/ink685.xml"/><Relationship Id="rId22" Type="http://schemas.openxmlformats.org/officeDocument/2006/relationships/customXml" Target="../ink/ink624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638.xml"/><Relationship Id="rId64" Type="http://schemas.openxmlformats.org/officeDocument/2006/relationships/customXml" Target="../ink/ink654.xml"/><Relationship Id="rId69" Type="http://schemas.openxmlformats.org/officeDocument/2006/relationships/customXml" Target="../ink/ink659.xml"/><Relationship Id="rId113" Type="http://schemas.openxmlformats.org/officeDocument/2006/relationships/customXml" Target="../ink/ink703.xml"/><Relationship Id="rId118" Type="http://schemas.openxmlformats.org/officeDocument/2006/relationships/customXml" Target="../ink/ink708.xml"/><Relationship Id="rId80" Type="http://schemas.openxmlformats.org/officeDocument/2006/relationships/customXml" Target="../ink/ink670.xml"/><Relationship Id="rId85" Type="http://schemas.openxmlformats.org/officeDocument/2006/relationships/customXml" Target="../ink/ink675.xml"/><Relationship Id="rId12" Type="http://schemas.openxmlformats.org/officeDocument/2006/relationships/customXml" Target="../ink/ink619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632.xml"/><Relationship Id="rId59" Type="http://schemas.openxmlformats.org/officeDocument/2006/relationships/customXml" Target="../ink/ink649.xml"/><Relationship Id="rId103" Type="http://schemas.openxmlformats.org/officeDocument/2006/relationships/customXml" Target="../ink/ink693.xml"/><Relationship Id="rId108" Type="http://schemas.openxmlformats.org/officeDocument/2006/relationships/customXml" Target="../ink/ink698.xml"/><Relationship Id="rId124" Type="http://schemas.openxmlformats.org/officeDocument/2006/relationships/customXml" Target="../ink/ink714.xml"/><Relationship Id="rId129" Type="http://schemas.openxmlformats.org/officeDocument/2006/relationships/customXml" Target="../ink/ink719.xml"/><Relationship Id="rId54" Type="http://schemas.openxmlformats.org/officeDocument/2006/relationships/customXml" Target="../ink/ink644.xml"/><Relationship Id="rId70" Type="http://schemas.openxmlformats.org/officeDocument/2006/relationships/customXml" Target="../ink/ink660.xml"/><Relationship Id="rId75" Type="http://schemas.openxmlformats.org/officeDocument/2006/relationships/customXml" Target="../ink/ink665.xml"/><Relationship Id="rId91" Type="http://schemas.openxmlformats.org/officeDocument/2006/relationships/customXml" Target="../ink/ink681.xml"/><Relationship Id="rId96" Type="http://schemas.openxmlformats.org/officeDocument/2006/relationships/customXml" Target="../ink/ink6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6.xml"/><Relationship Id="rId23" Type="http://schemas.openxmlformats.org/officeDocument/2006/relationships/image" Target="../media/image94.png"/><Relationship Id="rId28" Type="http://schemas.openxmlformats.org/officeDocument/2006/relationships/customXml" Target="../ink/ink627.xml"/><Relationship Id="rId49" Type="http://schemas.openxmlformats.org/officeDocument/2006/relationships/customXml" Target="../ink/ink639.xml"/><Relationship Id="rId114" Type="http://schemas.openxmlformats.org/officeDocument/2006/relationships/customXml" Target="../ink/ink704.xml"/><Relationship Id="rId119" Type="http://schemas.openxmlformats.org/officeDocument/2006/relationships/customXml" Target="../ink/ink709.xml"/><Relationship Id="rId44" Type="http://schemas.openxmlformats.org/officeDocument/2006/relationships/customXml" Target="../ink/ink635.xml"/><Relationship Id="rId60" Type="http://schemas.openxmlformats.org/officeDocument/2006/relationships/customXml" Target="../ink/ink650.xml"/><Relationship Id="rId65" Type="http://schemas.openxmlformats.org/officeDocument/2006/relationships/customXml" Target="../ink/ink655.xml"/><Relationship Id="rId81" Type="http://schemas.openxmlformats.org/officeDocument/2006/relationships/customXml" Target="../ink/ink671.xml"/><Relationship Id="rId86" Type="http://schemas.openxmlformats.org/officeDocument/2006/relationships/customXml" Target="../ink/ink676.xml"/><Relationship Id="rId130" Type="http://schemas.openxmlformats.org/officeDocument/2006/relationships/customXml" Target="../ink/ink720.xml"/><Relationship Id="rId13" Type="http://schemas.openxmlformats.org/officeDocument/2006/relationships/image" Target="../media/image89.png"/><Relationship Id="rId18" Type="http://schemas.openxmlformats.org/officeDocument/2006/relationships/customXml" Target="../ink/ink622.xml"/><Relationship Id="rId39" Type="http://schemas.openxmlformats.org/officeDocument/2006/relationships/image" Target="../media/image102.png"/><Relationship Id="rId109" Type="http://schemas.openxmlformats.org/officeDocument/2006/relationships/customXml" Target="../ink/ink699.xml"/><Relationship Id="rId34" Type="http://schemas.openxmlformats.org/officeDocument/2006/relationships/customXml" Target="../ink/ink630.xml"/><Relationship Id="rId50" Type="http://schemas.openxmlformats.org/officeDocument/2006/relationships/customXml" Target="../ink/ink640.xml"/><Relationship Id="rId55" Type="http://schemas.openxmlformats.org/officeDocument/2006/relationships/customXml" Target="../ink/ink645.xml"/><Relationship Id="rId76" Type="http://schemas.openxmlformats.org/officeDocument/2006/relationships/customXml" Target="../ink/ink666.xml"/><Relationship Id="rId97" Type="http://schemas.openxmlformats.org/officeDocument/2006/relationships/customXml" Target="../ink/ink687.xml"/><Relationship Id="rId104" Type="http://schemas.openxmlformats.org/officeDocument/2006/relationships/customXml" Target="../ink/ink694.xml"/><Relationship Id="rId120" Type="http://schemas.openxmlformats.org/officeDocument/2006/relationships/customXml" Target="../ink/ink710.xml"/><Relationship Id="rId125" Type="http://schemas.openxmlformats.org/officeDocument/2006/relationships/customXml" Target="../ink/ink715.xml"/><Relationship Id="rId7" Type="http://schemas.openxmlformats.org/officeDocument/2006/relationships/image" Target="../media/image86.png"/><Relationship Id="rId71" Type="http://schemas.openxmlformats.org/officeDocument/2006/relationships/customXml" Target="../ink/ink661.xml"/><Relationship Id="rId92" Type="http://schemas.openxmlformats.org/officeDocument/2006/relationships/customXml" Target="../ink/ink682.xml"/><Relationship Id="rId2" Type="http://schemas.openxmlformats.org/officeDocument/2006/relationships/customXml" Target="../ink/ink614.xml"/><Relationship Id="rId29" Type="http://schemas.openxmlformats.org/officeDocument/2006/relationships/image" Target="../media/image97.png"/><Relationship Id="rId24" Type="http://schemas.openxmlformats.org/officeDocument/2006/relationships/customXml" Target="../ink/ink625.xml"/><Relationship Id="rId40" Type="http://schemas.openxmlformats.org/officeDocument/2006/relationships/customXml" Target="../ink/ink633.xml"/><Relationship Id="rId45" Type="http://schemas.openxmlformats.org/officeDocument/2006/relationships/image" Target="../media/image105.png"/><Relationship Id="rId66" Type="http://schemas.openxmlformats.org/officeDocument/2006/relationships/customXml" Target="../ink/ink656.xml"/><Relationship Id="rId87" Type="http://schemas.openxmlformats.org/officeDocument/2006/relationships/customXml" Target="../ink/ink677.xml"/><Relationship Id="rId110" Type="http://schemas.openxmlformats.org/officeDocument/2006/relationships/customXml" Target="../ink/ink700.xml"/><Relationship Id="rId115" Type="http://schemas.openxmlformats.org/officeDocument/2006/relationships/customXml" Target="../ink/ink705.xml"/><Relationship Id="rId131" Type="http://schemas.openxmlformats.org/officeDocument/2006/relationships/customXml" Target="../ink/ink721.xml"/><Relationship Id="rId61" Type="http://schemas.openxmlformats.org/officeDocument/2006/relationships/customXml" Target="../ink/ink651.xml"/><Relationship Id="rId82" Type="http://schemas.openxmlformats.org/officeDocument/2006/relationships/customXml" Target="../ink/ink672.xml"/><Relationship Id="rId19" Type="http://schemas.openxmlformats.org/officeDocument/2006/relationships/image" Target="../media/image92.png"/><Relationship Id="rId14" Type="http://schemas.openxmlformats.org/officeDocument/2006/relationships/customXml" Target="../ink/ink620.xml"/><Relationship Id="rId30" Type="http://schemas.openxmlformats.org/officeDocument/2006/relationships/customXml" Target="../ink/ink628.xml"/><Relationship Id="rId35" Type="http://schemas.openxmlformats.org/officeDocument/2006/relationships/image" Target="../media/image100.png"/><Relationship Id="rId56" Type="http://schemas.openxmlformats.org/officeDocument/2006/relationships/customXml" Target="../ink/ink646.xml"/><Relationship Id="rId77" Type="http://schemas.openxmlformats.org/officeDocument/2006/relationships/customXml" Target="../ink/ink667.xml"/><Relationship Id="rId100" Type="http://schemas.openxmlformats.org/officeDocument/2006/relationships/customXml" Target="../ink/ink690.xml"/><Relationship Id="rId105" Type="http://schemas.openxmlformats.org/officeDocument/2006/relationships/customXml" Target="../ink/ink695.xml"/><Relationship Id="rId126" Type="http://schemas.openxmlformats.org/officeDocument/2006/relationships/customXml" Target="../ink/ink716.xml"/><Relationship Id="rId8" Type="http://schemas.openxmlformats.org/officeDocument/2006/relationships/customXml" Target="../ink/ink617.xml"/><Relationship Id="rId51" Type="http://schemas.openxmlformats.org/officeDocument/2006/relationships/customXml" Target="../ink/ink641.xml"/><Relationship Id="rId72" Type="http://schemas.openxmlformats.org/officeDocument/2006/relationships/customXml" Target="../ink/ink662.xml"/><Relationship Id="rId93" Type="http://schemas.openxmlformats.org/officeDocument/2006/relationships/customXml" Target="../ink/ink683.xml"/><Relationship Id="rId98" Type="http://schemas.openxmlformats.org/officeDocument/2006/relationships/customXml" Target="../ink/ink688.xml"/><Relationship Id="rId121" Type="http://schemas.openxmlformats.org/officeDocument/2006/relationships/customXml" Target="../ink/ink711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636.xml"/><Relationship Id="rId67" Type="http://schemas.openxmlformats.org/officeDocument/2006/relationships/customXml" Target="../ink/ink657.xml"/><Relationship Id="rId116" Type="http://schemas.openxmlformats.org/officeDocument/2006/relationships/customXml" Target="../ink/ink706.xml"/><Relationship Id="rId20" Type="http://schemas.openxmlformats.org/officeDocument/2006/relationships/customXml" Target="../ink/ink623.xml"/><Relationship Id="rId41" Type="http://schemas.openxmlformats.org/officeDocument/2006/relationships/image" Target="../media/image103.png"/><Relationship Id="rId62" Type="http://schemas.openxmlformats.org/officeDocument/2006/relationships/customXml" Target="../ink/ink652.xml"/><Relationship Id="rId83" Type="http://schemas.openxmlformats.org/officeDocument/2006/relationships/customXml" Target="../ink/ink673.xml"/><Relationship Id="rId88" Type="http://schemas.openxmlformats.org/officeDocument/2006/relationships/customXml" Target="../ink/ink678.xml"/><Relationship Id="rId111" Type="http://schemas.openxmlformats.org/officeDocument/2006/relationships/customXml" Target="../ink/ink701.xml"/><Relationship Id="rId132" Type="http://schemas.openxmlformats.org/officeDocument/2006/relationships/customXml" Target="../ink/ink722.xml"/><Relationship Id="rId15" Type="http://schemas.openxmlformats.org/officeDocument/2006/relationships/image" Target="../media/image90.png"/><Relationship Id="rId36" Type="http://schemas.openxmlformats.org/officeDocument/2006/relationships/customXml" Target="../ink/ink631.xml"/><Relationship Id="rId57" Type="http://schemas.openxmlformats.org/officeDocument/2006/relationships/customXml" Target="../ink/ink647.xml"/><Relationship Id="rId106" Type="http://schemas.openxmlformats.org/officeDocument/2006/relationships/customXml" Target="../ink/ink696.xml"/><Relationship Id="rId127" Type="http://schemas.openxmlformats.org/officeDocument/2006/relationships/customXml" Target="../ink/ink717.xml"/><Relationship Id="rId10" Type="http://schemas.openxmlformats.org/officeDocument/2006/relationships/customXml" Target="../ink/ink618.xml"/><Relationship Id="rId31" Type="http://schemas.openxmlformats.org/officeDocument/2006/relationships/image" Target="../media/image98.png"/><Relationship Id="rId52" Type="http://schemas.openxmlformats.org/officeDocument/2006/relationships/customXml" Target="../ink/ink642.xml"/><Relationship Id="rId73" Type="http://schemas.openxmlformats.org/officeDocument/2006/relationships/customXml" Target="../ink/ink663.xml"/><Relationship Id="rId78" Type="http://schemas.openxmlformats.org/officeDocument/2006/relationships/customXml" Target="../ink/ink668.xml"/><Relationship Id="rId94" Type="http://schemas.openxmlformats.org/officeDocument/2006/relationships/customXml" Target="../ink/ink684.xml"/><Relationship Id="rId99" Type="http://schemas.openxmlformats.org/officeDocument/2006/relationships/customXml" Target="../ink/ink689.xml"/><Relationship Id="rId101" Type="http://schemas.openxmlformats.org/officeDocument/2006/relationships/customXml" Target="../ink/ink691.xml"/><Relationship Id="rId122" Type="http://schemas.openxmlformats.org/officeDocument/2006/relationships/customXml" Target="../ink/ink712.xml"/><Relationship Id="rId4" Type="http://schemas.openxmlformats.org/officeDocument/2006/relationships/customXml" Target="../ink/ink615.xml"/><Relationship Id="rId9" Type="http://schemas.openxmlformats.org/officeDocument/2006/relationships/image" Target="../media/image87.png"/><Relationship Id="rId26" Type="http://schemas.openxmlformats.org/officeDocument/2006/relationships/customXml" Target="../ink/ink626.xml"/><Relationship Id="rId47" Type="http://schemas.openxmlformats.org/officeDocument/2006/relationships/customXml" Target="../ink/ink637.xml"/><Relationship Id="rId68" Type="http://schemas.openxmlformats.org/officeDocument/2006/relationships/customXml" Target="../ink/ink658.xml"/><Relationship Id="rId89" Type="http://schemas.openxmlformats.org/officeDocument/2006/relationships/customXml" Target="../ink/ink679.xml"/><Relationship Id="rId112" Type="http://schemas.openxmlformats.org/officeDocument/2006/relationships/customXml" Target="../ink/ink702.xml"/><Relationship Id="rId133" Type="http://schemas.openxmlformats.org/officeDocument/2006/relationships/customXml" Target="../ink/ink72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732.xml"/><Relationship Id="rId26" Type="http://schemas.openxmlformats.org/officeDocument/2006/relationships/customXml" Target="../ink/ink736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740.xml"/><Relationship Id="rId42" Type="http://schemas.openxmlformats.org/officeDocument/2006/relationships/customXml" Target="../ink/ink744.xml"/><Relationship Id="rId47" Type="http://schemas.openxmlformats.org/officeDocument/2006/relationships/image" Target="../media/image152.png"/><Relationship Id="rId7" Type="http://schemas.openxmlformats.org/officeDocument/2006/relationships/image" Target="../media/image113.png"/><Relationship Id="rId2" Type="http://schemas.openxmlformats.org/officeDocument/2006/relationships/customXml" Target="../ink/ink724.xml"/><Relationship Id="rId16" Type="http://schemas.openxmlformats.org/officeDocument/2006/relationships/customXml" Target="../ink/ink731.xml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6.xml"/><Relationship Id="rId11" Type="http://schemas.openxmlformats.org/officeDocument/2006/relationships/image" Target="../media/image115.png"/><Relationship Id="rId24" Type="http://schemas.openxmlformats.org/officeDocument/2006/relationships/customXml" Target="../ink/ink735.xml"/><Relationship Id="rId32" Type="http://schemas.openxmlformats.org/officeDocument/2006/relationships/customXml" Target="../ink/ink739.xml"/><Relationship Id="rId37" Type="http://schemas.openxmlformats.org/officeDocument/2006/relationships/image" Target="../media/image128.png"/><Relationship Id="rId40" Type="http://schemas.openxmlformats.org/officeDocument/2006/relationships/customXml" Target="../ink/ink743.xml"/><Relationship Id="rId45" Type="http://schemas.openxmlformats.org/officeDocument/2006/relationships/image" Target="../media/image147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737.xml"/><Relationship Id="rId36" Type="http://schemas.openxmlformats.org/officeDocument/2006/relationships/customXml" Target="../ink/ink741.xml"/><Relationship Id="rId10" Type="http://schemas.openxmlformats.org/officeDocument/2006/relationships/customXml" Target="../ink/ink728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4" Type="http://schemas.openxmlformats.org/officeDocument/2006/relationships/image" Target="../media/image146.png"/><Relationship Id="rId4" Type="http://schemas.openxmlformats.org/officeDocument/2006/relationships/customXml" Target="../ink/ink725.xml"/><Relationship Id="rId9" Type="http://schemas.openxmlformats.org/officeDocument/2006/relationships/image" Target="../media/image114.png"/><Relationship Id="rId14" Type="http://schemas.openxmlformats.org/officeDocument/2006/relationships/customXml" Target="../ink/ink730.xml"/><Relationship Id="rId22" Type="http://schemas.openxmlformats.org/officeDocument/2006/relationships/customXml" Target="../ink/ink734.xml"/><Relationship Id="rId27" Type="http://schemas.openxmlformats.org/officeDocument/2006/relationships/image" Target="../media/image123.png"/><Relationship Id="rId30" Type="http://schemas.openxmlformats.org/officeDocument/2006/relationships/customXml" Target="../ink/ink738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48" Type="http://schemas.openxmlformats.org/officeDocument/2006/relationships/image" Target="../media/image153.png"/><Relationship Id="rId8" Type="http://schemas.openxmlformats.org/officeDocument/2006/relationships/customXml" Target="../ink/ink727.xml"/><Relationship Id="rId3" Type="http://schemas.openxmlformats.org/officeDocument/2006/relationships/image" Target="../media/image111.png"/><Relationship Id="rId12" Type="http://schemas.openxmlformats.org/officeDocument/2006/relationships/customXml" Target="../ink/ink729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742.xml"/><Relationship Id="rId46" Type="http://schemas.openxmlformats.org/officeDocument/2006/relationships/image" Target="../media/image151.png"/><Relationship Id="rId20" Type="http://schemas.openxmlformats.org/officeDocument/2006/relationships/customXml" Target="../ink/ink733.xml"/><Relationship Id="rId41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8.xml"/><Relationship Id="rId21" Type="http://schemas.openxmlformats.org/officeDocument/2006/relationships/image" Target="../media/image93.png"/><Relationship Id="rId42" Type="http://schemas.openxmlformats.org/officeDocument/2006/relationships/customXml" Target="../ink/ink765.xml"/><Relationship Id="rId63" Type="http://schemas.openxmlformats.org/officeDocument/2006/relationships/customXml" Target="../ink/ink784.xml"/><Relationship Id="rId84" Type="http://schemas.openxmlformats.org/officeDocument/2006/relationships/customXml" Target="../ink/ink805.xml"/><Relationship Id="rId16" Type="http://schemas.openxmlformats.org/officeDocument/2006/relationships/customXml" Target="../ink/ink752.xml"/><Relationship Id="rId107" Type="http://schemas.openxmlformats.org/officeDocument/2006/relationships/customXml" Target="../ink/ink828.xml"/><Relationship Id="rId11" Type="http://schemas.openxmlformats.org/officeDocument/2006/relationships/image" Target="../media/image88.png"/><Relationship Id="rId32" Type="http://schemas.openxmlformats.org/officeDocument/2006/relationships/customXml" Target="../ink/ink760.xml"/><Relationship Id="rId37" Type="http://schemas.openxmlformats.org/officeDocument/2006/relationships/image" Target="../media/image101.png"/><Relationship Id="rId53" Type="http://schemas.openxmlformats.org/officeDocument/2006/relationships/customXml" Target="../ink/ink774.xml"/><Relationship Id="rId58" Type="http://schemas.openxmlformats.org/officeDocument/2006/relationships/customXml" Target="../ink/ink779.xml"/><Relationship Id="rId74" Type="http://schemas.openxmlformats.org/officeDocument/2006/relationships/customXml" Target="../ink/ink795.xml"/><Relationship Id="rId79" Type="http://schemas.openxmlformats.org/officeDocument/2006/relationships/customXml" Target="../ink/ink800.xml"/><Relationship Id="rId102" Type="http://schemas.openxmlformats.org/officeDocument/2006/relationships/customXml" Target="../ink/ink823.xml"/><Relationship Id="rId123" Type="http://schemas.openxmlformats.org/officeDocument/2006/relationships/customXml" Target="../ink/ink844.xml"/><Relationship Id="rId128" Type="http://schemas.openxmlformats.org/officeDocument/2006/relationships/customXml" Target="../ink/ink849.xml"/><Relationship Id="rId5" Type="http://schemas.openxmlformats.org/officeDocument/2006/relationships/image" Target="../media/image85.png"/><Relationship Id="rId90" Type="http://schemas.openxmlformats.org/officeDocument/2006/relationships/customXml" Target="../ink/ink811.xml"/><Relationship Id="rId95" Type="http://schemas.openxmlformats.org/officeDocument/2006/relationships/customXml" Target="../ink/ink816.xml"/><Relationship Id="rId22" Type="http://schemas.openxmlformats.org/officeDocument/2006/relationships/customXml" Target="../ink/ink755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769.xml"/><Relationship Id="rId64" Type="http://schemas.openxmlformats.org/officeDocument/2006/relationships/customXml" Target="../ink/ink785.xml"/><Relationship Id="rId69" Type="http://schemas.openxmlformats.org/officeDocument/2006/relationships/customXml" Target="../ink/ink790.xml"/><Relationship Id="rId113" Type="http://schemas.openxmlformats.org/officeDocument/2006/relationships/customXml" Target="../ink/ink834.xml"/><Relationship Id="rId118" Type="http://schemas.openxmlformats.org/officeDocument/2006/relationships/customXml" Target="../ink/ink839.xml"/><Relationship Id="rId80" Type="http://schemas.openxmlformats.org/officeDocument/2006/relationships/customXml" Target="../ink/ink801.xml"/><Relationship Id="rId85" Type="http://schemas.openxmlformats.org/officeDocument/2006/relationships/customXml" Target="../ink/ink806.xml"/><Relationship Id="rId12" Type="http://schemas.openxmlformats.org/officeDocument/2006/relationships/customXml" Target="../ink/ink750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763.xml"/><Relationship Id="rId59" Type="http://schemas.openxmlformats.org/officeDocument/2006/relationships/customXml" Target="../ink/ink780.xml"/><Relationship Id="rId103" Type="http://schemas.openxmlformats.org/officeDocument/2006/relationships/customXml" Target="../ink/ink824.xml"/><Relationship Id="rId108" Type="http://schemas.openxmlformats.org/officeDocument/2006/relationships/customXml" Target="../ink/ink829.xml"/><Relationship Id="rId124" Type="http://schemas.openxmlformats.org/officeDocument/2006/relationships/customXml" Target="../ink/ink845.xml"/><Relationship Id="rId129" Type="http://schemas.openxmlformats.org/officeDocument/2006/relationships/customXml" Target="../ink/ink850.xml"/><Relationship Id="rId54" Type="http://schemas.openxmlformats.org/officeDocument/2006/relationships/customXml" Target="../ink/ink775.xml"/><Relationship Id="rId70" Type="http://schemas.openxmlformats.org/officeDocument/2006/relationships/customXml" Target="../ink/ink791.xml"/><Relationship Id="rId75" Type="http://schemas.openxmlformats.org/officeDocument/2006/relationships/customXml" Target="../ink/ink796.xml"/><Relationship Id="rId91" Type="http://schemas.openxmlformats.org/officeDocument/2006/relationships/customXml" Target="../ink/ink812.xml"/><Relationship Id="rId96" Type="http://schemas.openxmlformats.org/officeDocument/2006/relationships/customXml" Target="../ink/ink8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7.xml"/><Relationship Id="rId23" Type="http://schemas.openxmlformats.org/officeDocument/2006/relationships/image" Target="../media/image94.png"/><Relationship Id="rId28" Type="http://schemas.openxmlformats.org/officeDocument/2006/relationships/customXml" Target="../ink/ink758.xml"/><Relationship Id="rId49" Type="http://schemas.openxmlformats.org/officeDocument/2006/relationships/customXml" Target="../ink/ink770.xml"/><Relationship Id="rId114" Type="http://schemas.openxmlformats.org/officeDocument/2006/relationships/customXml" Target="../ink/ink835.xml"/><Relationship Id="rId119" Type="http://schemas.openxmlformats.org/officeDocument/2006/relationships/customXml" Target="../ink/ink840.xml"/><Relationship Id="rId44" Type="http://schemas.openxmlformats.org/officeDocument/2006/relationships/customXml" Target="../ink/ink766.xml"/><Relationship Id="rId60" Type="http://schemas.openxmlformats.org/officeDocument/2006/relationships/customXml" Target="../ink/ink781.xml"/><Relationship Id="rId65" Type="http://schemas.openxmlformats.org/officeDocument/2006/relationships/customXml" Target="../ink/ink786.xml"/><Relationship Id="rId81" Type="http://schemas.openxmlformats.org/officeDocument/2006/relationships/customXml" Target="../ink/ink802.xml"/><Relationship Id="rId86" Type="http://schemas.openxmlformats.org/officeDocument/2006/relationships/customXml" Target="../ink/ink807.xml"/><Relationship Id="rId130" Type="http://schemas.openxmlformats.org/officeDocument/2006/relationships/customXml" Target="../ink/ink851.xml"/><Relationship Id="rId13" Type="http://schemas.openxmlformats.org/officeDocument/2006/relationships/image" Target="../media/image89.png"/><Relationship Id="rId18" Type="http://schemas.openxmlformats.org/officeDocument/2006/relationships/customXml" Target="../ink/ink753.xml"/><Relationship Id="rId39" Type="http://schemas.openxmlformats.org/officeDocument/2006/relationships/image" Target="../media/image102.png"/><Relationship Id="rId109" Type="http://schemas.openxmlformats.org/officeDocument/2006/relationships/customXml" Target="../ink/ink830.xml"/><Relationship Id="rId34" Type="http://schemas.openxmlformats.org/officeDocument/2006/relationships/customXml" Target="../ink/ink761.xml"/><Relationship Id="rId50" Type="http://schemas.openxmlformats.org/officeDocument/2006/relationships/customXml" Target="../ink/ink771.xml"/><Relationship Id="rId55" Type="http://schemas.openxmlformats.org/officeDocument/2006/relationships/customXml" Target="../ink/ink776.xml"/><Relationship Id="rId76" Type="http://schemas.openxmlformats.org/officeDocument/2006/relationships/customXml" Target="../ink/ink797.xml"/><Relationship Id="rId97" Type="http://schemas.openxmlformats.org/officeDocument/2006/relationships/customXml" Target="../ink/ink818.xml"/><Relationship Id="rId104" Type="http://schemas.openxmlformats.org/officeDocument/2006/relationships/customXml" Target="../ink/ink825.xml"/><Relationship Id="rId120" Type="http://schemas.openxmlformats.org/officeDocument/2006/relationships/customXml" Target="../ink/ink841.xml"/><Relationship Id="rId125" Type="http://schemas.openxmlformats.org/officeDocument/2006/relationships/customXml" Target="../ink/ink846.xml"/><Relationship Id="rId7" Type="http://schemas.openxmlformats.org/officeDocument/2006/relationships/image" Target="../media/image86.png"/><Relationship Id="rId71" Type="http://schemas.openxmlformats.org/officeDocument/2006/relationships/customXml" Target="../ink/ink792.xml"/><Relationship Id="rId92" Type="http://schemas.openxmlformats.org/officeDocument/2006/relationships/customXml" Target="../ink/ink813.xml"/><Relationship Id="rId2" Type="http://schemas.openxmlformats.org/officeDocument/2006/relationships/customXml" Target="../ink/ink745.xml"/><Relationship Id="rId29" Type="http://schemas.openxmlformats.org/officeDocument/2006/relationships/image" Target="../media/image97.png"/><Relationship Id="rId24" Type="http://schemas.openxmlformats.org/officeDocument/2006/relationships/customXml" Target="../ink/ink756.xml"/><Relationship Id="rId40" Type="http://schemas.openxmlformats.org/officeDocument/2006/relationships/customXml" Target="../ink/ink764.xml"/><Relationship Id="rId45" Type="http://schemas.openxmlformats.org/officeDocument/2006/relationships/image" Target="../media/image105.png"/><Relationship Id="rId66" Type="http://schemas.openxmlformats.org/officeDocument/2006/relationships/customXml" Target="../ink/ink787.xml"/><Relationship Id="rId87" Type="http://schemas.openxmlformats.org/officeDocument/2006/relationships/customXml" Target="../ink/ink808.xml"/><Relationship Id="rId110" Type="http://schemas.openxmlformats.org/officeDocument/2006/relationships/customXml" Target="../ink/ink831.xml"/><Relationship Id="rId115" Type="http://schemas.openxmlformats.org/officeDocument/2006/relationships/customXml" Target="../ink/ink836.xml"/><Relationship Id="rId131" Type="http://schemas.openxmlformats.org/officeDocument/2006/relationships/customXml" Target="../ink/ink852.xml"/><Relationship Id="rId61" Type="http://schemas.openxmlformats.org/officeDocument/2006/relationships/customXml" Target="../ink/ink782.xml"/><Relationship Id="rId82" Type="http://schemas.openxmlformats.org/officeDocument/2006/relationships/customXml" Target="../ink/ink803.xml"/><Relationship Id="rId19" Type="http://schemas.openxmlformats.org/officeDocument/2006/relationships/image" Target="../media/image92.png"/><Relationship Id="rId14" Type="http://schemas.openxmlformats.org/officeDocument/2006/relationships/customXml" Target="../ink/ink751.xml"/><Relationship Id="rId30" Type="http://schemas.openxmlformats.org/officeDocument/2006/relationships/customXml" Target="../ink/ink759.xml"/><Relationship Id="rId35" Type="http://schemas.openxmlformats.org/officeDocument/2006/relationships/image" Target="../media/image100.png"/><Relationship Id="rId56" Type="http://schemas.openxmlformats.org/officeDocument/2006/relationships/customXml" Target="../ink/ink777.xml"/><Relationship Id="rId77" Type="http://schemas.openxmlformats.org/officeDocument/2006/relationships/customXml" Target="../ink/ink798.xml"/><Relationship Id="rId100" Type="http://schemas.openxmlformats.org/officeDocument/2006/relationships/customXml" Target="../ink/ink821.xml"/><Relationship Id="rId105" Type="http://schemas.openxmlformats.org/officeDocument/2006/relationships/customXml" Target="../ink/ink826.xml"/><Relationship Id="rId126" Type="http://schemas.openxmlformats.org/officeDocument/2006/relationships/customXml" Target="../ink/ink847.xml"/><Relationship Id="rId8" Type="http://schemas.openxmlformats.org/officeDocument/2006/relationships/customXml" Target="../ink/ink748.xml"/><Relationship Id="rId51" Type="http://schemas.openxmlformats.org/officeDocument/2006/relationships/customXml" Target="../ink/ink772.xml"/><Relationship Id="rId72" Type="http://schemas.openxmlformats.org/officeDocument/2006/relationships/customXml" Target="../ink/ink793.xml"/><Relationship Id="rId93" Type="http://schemas.openxmlformats.org/officeDocument/2006/relationships/customXml" Target="../ink/ink814.xml"/><Relationship Id="rId98" Type="http://schemas.openxmlformats.org/officeDocument/2006/relationships/customXml" Target="../ink/ink819.xml"/><Relationship Id="rId121" Type="http://schemas.openxmlformats.org/officeDocument/2006/relationships/customXml" Target="../ink/ink842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767.xml"/><Relationship Id="rId67" Type="http://schemas.openxmlformats.org/officeDocument/2006/relationships/customXml" Target="../ink/ink788.xml"/><Relationship Id="rId116" Type="http://schemas.openxmlformats.org/officeDocument/2006/relationships/customXml" Target="../ink/ink837.xml"/><Relationship Id="rId20" Type="http://schemas.openxmlformats.org/officeDocument/2006/relationships/customXml" Target="../ink/ink754.xml"/><Relationship Id="rId41" Type="http://schemas.openxmlformats.org/officeDocument/2006/relationships/image" Target="../media/image103.png"/><Relationship Id="rId62" Type="http://schemas.openxmlformats.org/officeDocument/2006/relationships/customXml" Target="../ink/ink783.xml"/><Relationship Id="rId83" Type="http://schemas.openxmlformats.org/officeDocument/2006/relationships/customXml" Target="../ink/ink804.xml"/><Relationship Id="rId88" Type="http://schemas.openxmlformats.org/officeDocument/2006/relationships/customXml" Target="../ink/ink809.xml"/><Relationship Id="rId111" Type="http://schemas.openxmlformats.org/officeDocument/2006/relationships/customXml" Target="../ink/ink832.xml"/><Relationship Id="rId132" Type="http://schemas.openxmlformats.org/officeDocument/2006/relationships/customXml" Target="../ink/ink853.xml"/><Relationship Id="rId15" Type="http://schemas.openxmlformats.org/officeDocument/2006/relationships/image" Target="../media/image90.png"/><Relationship Id="rId36" Type="http://schemas.openxmlformats.org/officeDocument/2006/relationships/customXml" Target="../ink/ink762.xml"/><Relationship Id="rId57" Type="http://schemas.openxmlformats.org/officeDocument/2006/relationships/customXml" Target="../ink/ink778.xml"/><Relationship Id="rId106" Type="http://schemas.openxmlformats.org/officeDocument/2006/relationships/customXml" Target="../ink/ink827.xml"/><Relationship Id="rId127" Type="http://schemas.openxmlformats.org/officeDocument/2006/relationships/customXml" Target="../ink/ink848.xml"/><Relationship Id="rId10" Type="http://schemas.openxmlformats.org/officeDocument/2006/relationships/customXml" Target="../ink/ink749.xml"/><Relationship Id="rId31" Type="http://schemas.openxmlformats.org/officeDocument/2006/relationships/image" Target="../media/image98.png"/><Relationship Id="rId52" Type="http://schemas.openxmlformats.org/officeDocument/2006/relationships/customXml" Target="../ink/ink773.xml"/><Relationship Id="rId73" Type="http://schemas.openxmlformats.org/officeDocument/2006/relationships/customXml" Target="../ink/ink794.xml"/><Relationship Id="rId78" Type="http://schemas.openxmlformats.org/officeDocument/2006/relationships/customXml" Target="../ink/ink799.xml"/><Relationship Id="rId94" Type="http://schemas.openxmlformats.org/officeDocument/2006/relationships/customXml" Target="../ink/ink815.xml"/><Relationship Id="rId99" Type="http://schemas.openxmlformats.org/officeDocument/2006/relationships/customXml" Target="../ink/ink820.xml"/><Relationship Id="rId101" Type="http://schemas.openxmlformats.org/officeDocument/2006/relationships/customXml" Target="../ink/ink822.xml"/><Relationship Id="rId122" Type="http://schemas.openxmlformats.org/officeDocument/2006/relationships/customXml" Target="../ink/ink843.xml"/><Relationship Id="rId4" Type="http://schemas.openxmlformats.org/officeDocument/2006/relationships/customXml" Target="../ink/ink746.xml"/><Relationship Id="rId9" Type="http://schemas.openxmlformats.org/officeDocument/2006/relationships/image" Target="../media/image87.png"/><Relationship Id="rId26" Type="http://schemas.openxmlformats.org/officeDocument/2006/relationships/customXml" Target="../ink/ink757.xml"/><Relationship Id="rId47" Type="http://schemas.openxmlformats.org/officeDocument/2006/relationships/customXml" Target="../ink/ink768.xml"/><Relationship Id="rId68" Type="http://schemas.openxmlformats.org/officeDocument/2006/relationships/customXml" Target="../ink/ink789.xml"/><Relationship Id="rId89" Type="http://schemas.openxmlformats.org/officeDocument/2006/relationships/customXml" Target="../ink/ink810.xml"/><Relationship Id="rId112" Type="http://schemas.openxmlformats.org/officeDocument/2006/relationships/customXml" Target="../ink/ink833.xml"/><Relationship Id="rId133" Type="http://schemas.openxmlformats.org/officeDocument/2006/relationships/customXml" Target="../ink/ink85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863.xml"/><Relationship Id="rId26" Type="http://schemas.openxmlformats.org/officeDocument/2006/relationships/customXml" Target="../ink/ink867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871.xml"/><Relationship Id="rId42" Type="http://schemas.openxmlformats.org/officeDocument/2006/relationships/customXml" Target="../ink/ink875.xml"/><Relationship Id="rId47" Type="http://schemas.openxmlformats.org/officeDocument/2006/relationships/image" Target="../media/image156.png"/><Relationship Id="rId7" Type="http://schemas.openxmlformats.org/officeDocument/2006/relationships/image" Target="../media/image113.png"/><Relationship Id="rId2" Type="http://schemas.openxmlformats.org/officeDocument/2006/relationships/customXml" Target="../ink/ink855.xml"/><Relationship Id="rId16" Type="http://schemas.openxmlformats.org/officeDocument/2006/relationships/customXml" Target="../ink/ink862.xml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7.xml"/><Relationship Id="rId11" Type="http://schemas.openxmlformats.org/officeDocument/2006/relationships/image" Target="../media/image115.png"/><Relationship Id="rId24" Type="http://schemas.openxmlformats.org/officeDocument/2006/relationships/customXml" Target="../ink/ink866.xml"/><Relationship Id="rId32" Type="http://schemas.openxmlformats.org/officeDocument/2006/relationships/customXml" Target="../ink/ink870.xml"/><Relationship Id="rId37" Type="http://schemas.openxmlformats.org/officeDocument/2006/relationships/image" Target="../media/image128.png"/><Relationship Id="rId40" Type="http://schemas.openxmlformats.org/officeDocument/2006/relationships/customXml" Target="../ink/ink874.xml"/><Relationship Id="rId45" Type="http://schemas.openxmlformats.org/officeDocument/2006/relationships/image" Target="../media/image154.pn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868.xml"/><Relationship Id="rId36" Type="http://schemas.openxmlformats.org/officeDocument/2006/relationships/customXml" Target="../ink/ink872.xml"/><Relationship Id="rId10" Type="http://schemas.openxmlformats.org/officeDocument/2006/relationships/customXml" Target="../ink/ink859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4" Type="http://schemas.openxmlformats.org/officeDocument/2006/relationships/image" Target="../media/image151.png"/><Relationship Id="rId4" Type="http://schemas.openxmlformats.org/officeDocument/2006/relationships/customXml" Target="../ink/ink856.xml"/><Relationship Id="rId9" Type="http://schemas.openxmlformats.org/officeDocument/2006/relationships/image" Target="../media/image114.png"/><Relationship Id="rId14" Type="http://schemas.openxmlformats.org/officeDocument/2006/relationships/customXml" Target="../ink/ink861.xml"/><Relationship Id="rId22" Type="http://schemas.openxmlformats.org/officeDocument/2006/relationships/customXml" Target="../ink/ink865.xml"/><Relationship Id="rId27" Type="http://schemas.openxmlformats.org/officeDocument/2006/relationships/image" Target="../media/image123.png"/><Relationship Id="rId30" Type="http://schemas.openxmlformats.org/officeDocument/2006/relationships/customXml" Target="../ink/ink869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48" Type="http://schemas.openxmlformats.org/officeDocument/2006/relationships/image" Target="../media/image157.png"/><Relationship Id="rId8" Type="http://schemas.openxmlformats.org/officeDocument/2006/relationships/customXml" Target="../ink/ink858.xml"/><Relationship Id="rId3" Type="http://schemas.openxmlformats.org/officeDocument/2006/relationships/image" Target="../media/image111.png"/><Relationship Id="rId12" Type="http://schemas.openxmlformats.org/officeDocument/2006/relationships/customXml" Target="../ink/ink860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873.xml"/><Relationship Id="rId46" Type="http://schemas.openxmlformats.org/officeDocument/2006/relationships/image" Target="../media/image155.png"/><Relationship Id="rId20" Type="http://schemas.openxmlformats.org/officeDocument/2006/relationships/customXml" Target="../ink/ink864.xml"/><Relationship Id="rId41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1" Type="http://schemas.openxmlformats.org/officeDocument/2006/relationships/image" Target="../media/image93.png"/><Relationship Id="rId42" Type="http://schemas.openxmlformats.org/officeDocument/2006/relationships/customXml" Target="../ink/ink896.xml"/><Relationship Id="rId63" Type="http://schemas.openxmlformats.org/officeDocument/2006/relationships/customXml" Target="../ink/ink915.xml"/><Relationship Id="rId84" Type="http://schemas.openxmlformats.org/officeDocument/2006/relationships/customXml" Target="../ink/ink936.xml"/><Relationship Id="rId16" Type="http://schemas.openxmlformats.org/officeDocument/2006/relationships/customXml" Target="../ink/ink883.xml"/><Relationship Id="rId107" Type="http://schemas.openxmlformats.org/officeDocument/2006/relationships/customXml" Target="../ink/ink959.xml"/><Relationship Id="rId11" Type="http://schemas.openxmlformats.org/officeDocument/2006/relationships/image" Target="../media/image88.png"/><Relationship Id="rId32" Type="http://schemas.openxmlformats.org/officeDocument/2006/relationships/customXml" Target="../ink/ink891.xml"/><Relationship Id="rId37" Type="http://schemas.openxmlformats.org/officeDocument/2006/relationships/image" Target="../media/image101.png"/><Relationship Id="rId53" Type="http://schemas.openxmlformats.org/officeDocument/2006/relationships/customXml" Target="../ink/ink905.xml"/><Relationship Id="rId58" Type="http://schemas.openxmlformats.org/officeDocument/2006/relationships/customXml" Target="../ink/ink910.xml"/><Relationship Id="rId74" Type="http://schemas.openxmlformats.org/officeDocument/2006/relationships/customXml" Target="../ink/ink926.xml"/><Relationship Id="rId79" Type="http://schemas.openxmlformats.org/officeDocument/2006/relationships/customXml" Target="../ink/ink931.xml"/><Relationship Id="rId102" Type="http://schemas.openxmlformats.org/officeDocument/2006/relationships/customXml" Target="../ink/ink954.xml"/><Relationship Id="rId123" Type="http://schemas.openxmlformats.org/officeDocument/2006/relationships/customXml" Target="../ink/ink975.xml"/><Relationship Id="rId128" Type="http://schemas.openxmlformats.org/officeDocument/2006/relationships/customXml" Target="../ink/ink980.xml"/><Relationship Id="rId5" Type="http://schemas.openxmlformats.org/officeDocument/2006/relationships/image" Target="../media/image85.png"/><Relationship Id="rId90" Type="http://schemas.openxmlformats.org/officeDocument/2006/relationships/customXml" Target="../ink/ink942.xml"/><Relationship Id="rId95" Type="http://schemas.openxmlformats.org/officeDocument/2006/relationships/customXml" Target="../ink/ink947.xml"/><Relationship Id="rId22" Type="http://schemas.openxmlformats.org/officeDocument/2006/relationships/customXml" Target="../ink/ink886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900.xml"/><Relationship Id="rId64" Type="http://schemas.openxmlformats.org/officeDocument/2006/relationships/customXml" Target="../ink/ink916.xml"/><Relationship Id="rId69" Type="http://schemas.openxmlformats.org/officeDocument/2006/relationships/customXml" Target="../ink/ink921.xml"/><Relationship Id="rId113" Type="http://schemas.openxmlformats.org/officeDocument/2006/relationships/customXml" Target="../ink/ink965.xml"/><Relationship Id="rId118" Type="http://schemas.openxmlformats.org/officeDocument/2006/relationships/customXml" Target="../ink/ink970.xml"/><Relationship Id="rId80" Type="http://schemas.openxmlformats.org/officeDocument/2006/relationships/customXml" Target="../ink/ink932.xml"/><Relationship Id="rId85" Type="http://schemas.openxmlformats.org/officeDocument/2006/relationships/customXml" Target="../ink/ink937.xml"/><Relationship Id="rId12" Type="http://schemas.openxmlformats.org/officeDocument/2006/relationships/customXml" Target="../ink/ink881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894.xml"/><Relationship Id="rId59" Type="http://schemas.openxmlformats.org/officeDocument/2006/relationships/customXml" Target="../ink/ink911.xml"/><Relationship Id="rId103" Type="http://schemas.openxmlformats.org/officeDocument/2006/relationships/customXml" Target="../ink/ink955.xml"/><Relationship Id="rId108" Type="http://schemas.openxmlformats.org/officeDocument/2006/relationships/customXml" Target="../ink/ink960.xml"/><Relationship Id="rId124" Type="http://schemas.openxmlformats.org/officeDocument/2006/relationships/customXml" Target="../ink/ink976.xml"/><Relationship Id="rId129" Type="http://schemas.openxmlformats.org/officeDocument/2006/relationships/customXml" Target="../ink/ink981.xml"/><Relationship Id="rId54" Type="http://schemas.openxmlformats.org/officeDocument/2006/relationships/customXml" Target="../ink/ink906.xml"/><Relationship Id="rId70" Type="http://schemas.openxmlformats.org/officeDocument/2006/relationships/customXml" Target="../ink/ink922.xml"/><Relationship Id="rId75" Type="http://schemas.openxmlformats.org/officeDocument/2006/relationships/customXml" Target="../ink/ink927.xml"/><Relationship Id="rId91" Type="http://schemas.openxmlformats.org/officeDocument/2006/relationships/customXml" Target="../ink/ink943.xml"/><Relationship Id="rId96" Type="http://schemas.openxmlformats.org/officeDocument/2006/relationships/customXml" Target="../ink/ink9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8.xml"/><Relationship Id="rId23" Type="http://schemas.openxmlformats.org/officeDocument/2006/relationships/image" Target="../media/image94.png"/><Relationship Id="rId28" Type="http://schemas.openxmlformats.org/officeDocument/2006/relationships/customXml" Target="../ink/ink889.xml"/><Relationship Id="rId49" Type="http://schemas.openxmlformats.org/officeDocument/2006/relationships/customXml" Target="../ink/ink901.xml"/><Relationship Id="rId114" Type="http://schemas.openxmlformats.org/officeDocument/2006/relationships/customXml" Target="../ink/ink966.xml"/><Relationship Id="rId119" Type="http://schemas.openxmlformats.org/officeDocument/2006/relationships/customXml" Target="../ink/ink971.xml"/><Relationship Id="rId44" Type="http://schemas.openxmlformats.org/officeDocument/2006/relationships/customXml" Target="../ink/ink897.xml"/><Relationship Id="rId60" Type="http://schemas.openxmlformats.org/officeDocument/2006/relationships/customXml" Target="../ink/ink912.xml"/><Relationship Id="rId65" Type="http://schemas.openxmlformats.org/officeDocument/2006/relationships/customXml" Target="../ink/ink917.xml"/><Relationship Id="rId81" Type="http://schemas.openxmlformats.org/officeDocument/2006/relationships/customXml" Target="../ink/ink933.xml"/><Relationship Id="rId86" Type="http://schemas.openxmlformats.org/officeDocument/2006/relationships/customXml" Target="../ink/ink938.xml"/><Relationship Id="rId130" Type="http://schemas.openxmlformats.org/officeDocument/2006/relationships/customXml" Target="../ink/ink982.xml"/><Relationship Id="rId13" Type="http://schemas.openxmlformats.org/officeDocument/2006/relationships/image" Target="../media/image89.png"/><Relationship Id="rId18" Type="http://schemas.openxmlformats.org/officeDocument/2006/relationships/customXml" Target="../ink/ink884.xml"/><Relationship Id="rId39" Type="http://schemas.openxmlformats.org/officeDocument/2006/relationships/image" Target="../media/image102.png"/><Relationship Id="rId109" Type="http://schemas.openxmlformats.org/officeDocument/2006/relationships/customXml" Target="../ink/ink961.xml"/><Relationship Id="rId34" Type="http://schemas.openxmlformats.org/officeDocument/2006/relationships/customXml" Target="../ink/ink892.xml"/><Relationship Id="rId50" Type="http://schemas.openxmlformats.org/officeDocument/2006/relationships/customXml" Target="../ink/ink902.xml"/><Relationship Id="rId55" Type="http://schemas.openxmlformats.org/officeDocument/2006/relationships/customXml" Target="../ink/ink907.xml"/><Relationship Id="rId76" Type="http://schemas.openxmlformats.org/officeDocument/2006/relationships/customXml" Target="../ink/ink928.xml"/><Relationship Id="rId97" Type="http://schemas.openxmlformats.org/officeDocument/2006/relationships/customXml" Target="../ink/ink949.xml"/><Relationship Id="rId104" Type="http://schemas.openxmlformats.org/officeDocument/2006/relationships/customXml" Target="../ink/ink956.xml"/><Relationship Id="rId120" Type="http://schemas.openxmlformats.org/officeDocument/2006/relationships/customXml" Target="../ink/ink972.xml"/><Relationship Id="rId125" Type="http://schemas.openxmlformats.org/officeDocument/2006/relationships/customXml" Target="../ink/ink977.xml"/><Relationship Id="rId7" Type="http://schemas.openxmlformats.org/officeDocument/2006/relationships/image" Target="../media/image86.png"/><Relationship Id="rId71" Type="http://schemas.openxmlformats.org/officeDocument/2006/relationships/customXml" Target="../ink/ink923.xml"/><Relationship Id="rId92" Type="http://schemas.openxmlformats.org/officeDocument/2006/relationships/customXml" Target="../ink/ink944.xml"/><Relationship Id="rId2" Type="http://schemas.openxmlformats.org/officeDocument/2006/relationships/customXml" Target="../ink/ink876.xml"/><Relationship Id="rId29" Type="http://schemas.openxmlformats.org/officeDocument/2006/relationships/image" Target="../media/image97.png"/><Relationship Id="rId24" Type="http://schemas.openxmlformats.org/officeDocument/2006/relationships/customXml" Target="../ink/ink887.xml"/><Relationship Id="rId40" Type="http://schemas.openxmlformats.org/officeDocument/2006/relationships/customXml" Target="../ink/ink895.xml"/><Relationship Id="rId45" Type="http://schemas.openxmlformats.org/officeDocument/2006/relationships/image" Target="../media/image105.png"/><Relationship Id="rId66" Type="http://schemas.openxmlformats.org/officeDocument/2006/relationships/customXml" Target="../ink/ink918.xml"/><Relationship Id="rId87" Type="http://schemas.openxmlformats.org/officeDocument/2006/relationships/customXml" Target="../ink/ink939.xml"/><Relationship Id="rId110" Type="http://schemas.openxmlformats.org/officeDocument/2006/relationships/customXml" Target="../ink/ink962.xml"/><Relationship Id="rId115" Type="http://schemas.openxmlformats.org/officeDocument/2006/relationships/customXml" Target="../ink/ink967.xml"/><Relationship Id="rId131" Type="http://schemas.openxmlformats.org/officeDocument/2006/relationships/customXml" Target="../ink/ink983.xml"/><Relationship Id="rId61" Type="http://schemas.openxmlformats.org/officeDocument/2006/relationships/customXml" Target="../ink/ink913.xml"/><Relationship Id="rId82" Type="http://schemas.openxmlformats.org/officeDocument/2006/relationships/customXml" Target="../ink/ink934.xml"/><Relationship Id="rId19" Type="http://schemas.openxmlformats.org/officeDocument/2006/relationships/image" Target="../media/image92.png"/><Relationship Id="rId14" Type="http://schemas.openxmlformats.org/officeDocument/2006/relationships/customXml" Target="../ink/ink882.xml"/><Relationship Id="rId30" Type="http://schemas.openxmlformats.org/officeDocument/2006/relationships/customXml" Target="../ink/ink890.xml"/><Relationship Id="rId35" Type="http://schemas.openxmlformats.org/officeDocument/2006/relationships/image" Target="../media/image100.png"/><Relationship Id="rId56" Type="http://schemas.openxmlformats.org/officeDocument/2006/relationships/customXml" Target="../ink/ink908.xml"/><Relationship Id="rId77" Type="http://schemas.openxmlformats.org/officeDocument/2006/relationships/customXml" Target="../ink/ink929.xml"/><Relationship Id="rId100" Type="http://schemas.openxmlformats.org/officeDocument/2006/relationships/customXml" Target="../ink/ink952.xml"/><Relationship Id="rId105" Type="http://schemas.openxmlformats.org/officeDocument/2006/relationships/customXml" Target="../ink/ink957.xml"/><Relationship Id="rId126" Type="http://schemas.openxmlformats.org/officeDocument/2006/relationships/customXml" Target="../ink/ink978.xml"/><Relationship Id="rId8" Type="http://schemas.openxmlformats.org/officeDocument/2006/relationships/customXml" Target="../ink/ink879.xml"/><Relationship Id="rId51" Type="http://schemas.openxmlformats.org/officeDocument/2006/relationships/customXml" Target="../ink/ink903.xml"/><Relationship Id="rId72" Type="http://schemas.openxmlformats.org/officeDocument/2006/relationships/customXml" Target="../ink/ink924.xml"/><Relationship Id="rId93" Type="http://schemas.openxmlformats.org/officeDocument/2006/relationships/customXml" Target="../ink/ink945.xml"/><Relationship Id="rId98" Type="http://schemas.openxmlformats.org/officeDocument/2006/relationships/customXml" Target="../ink/ink950.xml"/><Relationship Id="rId121" Type="http://schemas.openxmlformats.org/officeDocument/2006/relationships/customXml" Target="../ink/ink973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898.xml"/><Relationship Id="rId67" Type="http://schemas.openxmlformats.org/officeDocument/2006/relationships/customXml" Target="../ink/ink919.xml"/><Relationship Id="rId116" Type="http://schemas.openxmlformats.org/officeDocument/2006/relationships/customXml" Target="../ink/ink968.xml"/><Relationship Id="rId20" Type="http://schemas.openxmlformats.org/officeDocument/2006/relationships/customXml" Target="../ink/ink885.xml"/><Relationship Id="rId41" Type="http://schemas.openxmlformats.org/officeDocument/2006/relationships/image" Target="../media/image103.png"/><Relationship Id="rId62" Type="http://schemas.openxmlformats.org/officeDocument/2006/relationships/customXml" Target="../ink/ink914.xml"/><Relationship Id="rId83" Type="http://schemas.openxmlformats.org/officeDocument/2006/relationships/customXml" Target="../ink/ink935.xml"/><Relationship Id="rId88" Type="http://schemas.openxmlformats.org/officeDocument/2006/relationships/customXml" Target="../ink/ink940.xml"/><Relationship Id="rId111" Type="http://schemas.openxmlformats.org/officeDocument/2006/relationships/customXml" Target="../ink/ink963.xml"/><Relationship Id="rId132" Type="http://schemas.openxmlformats.org/officeDocument/2006/relationships/customXml" Target="../ink/ink984.xml"/><Relationship Id="rId15" Type="http://schemas.openxmlformats.org/officeDocument/2006/relationships/image" Target="../media/image90.png"/><Relationship Id="rId36" Type="http://schemas.openxmlformats.org/officeDocument/2006/relationships/customXml" Target="../ink/ink893.xml"/><Relationship Id="rId57" Type="http://schemas.openxmlformats.org/officeDocument/2006/relationships/customXml" Target="../ink/ink909.xml"/><Relationship Id="rId106" Type="http://schemas.openxmlformats.org/officeDocument/2006/relationships/customXml" Target="../ink/ink958.xml"/><Relationship Id="rId127" Type="http://schemas.openxmlformats.org/officeDocument/2006/relationships/customXml" Target="../ink/ink979.xml"/><Relationship Id="rId10" Type="http://schemas.openxmlformats.org/officeDocument/2006/relationships/customXml" Target="../ink/ink880.xml"/><Relationship Id="rId31" Type="http://schemas.openxmlformats.org/officeDocument/2006/relationships/image" Target="../media/image98.png"/><Relationship Id="rId52" Type="http://schemas.openxmlformats.org/officeDocument/2006/relationships/customXml" Target="../ink/ink904.xml"/><Relationship Id="rId73" Type="http://schemas.openxmlformats.org/officeDocument/2006/relationships/customXml" Target="../ink/ink925.xml"/><Relationship Id="rId78" Type="http://schemas.openxmlformats.org/officeDocument/2006/relationships/customXml" Target="../ink/ink930.xml"/><Relationship Id="rId94" Type="http://schemas.openxmlformats.org/officeDocument/2006/relationships/customXml" Target="../ink/ink946.xml"/><Relationship Id="rId99" Type="http://schemas.openxmlformats.org/officeDocument/2006/relationships/customXml" Target="../ink/ink951.xml"/><Relationship Id="rId101" Type="http://schemas.openxmlformats.org/officeDocument/2006/relationships/customXml" Target="../ink/ink953.xml"/><Relationship Id="rId122" Type="http://schemas.openxmlformats.org/officeDocument/2006/relationships/customXml" Target="../ink/ink974.xml"/><Relationship Id="rId4" Type="http://schemas.openxmlformats.org/officeDocument/2006/relationships/customXml" Target="../ink/ink877.xml"/><Relationship Id="rId9" Type="http://schemas.openxmlformats.org/officeDocument/2006/relationships/image" Target="../media/image87.png"/><Relationship Id="rId26" Type="http://schemas.openxmlformats.org/officeDocument/2006/relationships/customXml" Target="../ink/ink888.xml"/><Relationship Id="rId47" Type="http://schemas.openxmlformats.org/officeDocument/2006/relationships/customXml" Target="../ink/ink899.xml"/><Relationship Id="rId68" Type="http://schemas.openxmlformats.org/officeDocument/2006/relationships/customXml" Target="../ink/ink920.xml"/><Relationship Id="rId89" Type="http://schemas.openxmlformats.org/officeDocument/2006/relationships/customXml" Target="../ink/ink941.xml"/><Relationship Id="rId112" Type="http://schemas.openxmlformats.org/officeDocument/2006/relationships/customXml" Target="../ink/ink964.xml"/><Relationship Id="rId133" Type="http://schemas.openxmlformats.org/officeDocument/2006/relationships/customXml" Target="../ink/ink98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994.xml"/><Relationship Id="rId26" Type="http://schemas.openxmlformats.org/officeDocument/2006/relationships/customXml" Target="../ink/ink998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1002.xml"/><Relationship Id="rId42" Type="http://schemas.openxmlformats.org/officeDocument/2006/relationships/customXml" Target="../ink/ink1006.xml"/><Relationship Id="rId7" Type="http://schemas.openxmlformats.org/officeDocument/2006/relationships/image" Target="../media/image113.png"/><Relationship Id="rId2" Type="http://schemas.openxmlformats.org/officeDocument/2006/relationships/customXml" Target="../ink/ink986.xml"/><Relationship Id="rId16" Type="http://schemas.openxmlformats.org/officeDocument/2006/relationships/customXml" Target="../ink/ink993.xml"/><Relationship Id="rId20" Type="http://schemas.openxmlformats.org/officeDocument/2006/relationships/customXml" Target="../ink/ink995.xml"/><Relationship Id="rId29" Type="http://schemas.openxmlformats.org/officeDocument/2006/relationships/image" Target="../media/image124.png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8.xml"/><Relationship Id="rId11" Type="http://schemas.openxmlformats.org/officeDocument/2006/relationships/image" Target="../media/image115.png"/><Relationship Id="rId24" Type="http://schemas.openxmlformats.org/officeDocument/2006/relationships/customXml" Target="../ink/ink997.xml"/><Relationship Id="rId32" Type="http://schemas.openxmlformats.org/officeDocument/2006/relationships/customXml" Target="../ink/ink1001.xml"/><Relationship Id="rId37" Type="http://schemas.openxmlformats.org/officeDocument/2006/relationships/image" Target="../media/image128.png"/><Relationship Id="rId40" Type="http://schemas.openxmlformats.org/officeDocument/2006/relationships/customXml" Target="../ink/ink1005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999.xml"/><Relationship Id="rId36" Type="http://schemas.openxmlformats.org/officeDocument/2006/relationships/customXml" Target="../ink/ink1003.xml"/><Relationship Id="rId10" Type="http://schemas.openxmlformats.org/officeDocument/2006/relationships/customXml" Target="../ink/ink990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987.xml"/><Relationship Id="rId9" Type="http://schemas.openxmlformats.org/officeDocument/2006/relationships/image" Target="../media/image114.png"/><Relationship Id="rId14" Type="http://schemas.openxmlformats.org/officeDocument/2006/relationships/customXml" Target="../ink/ink992.xml"/><Relationship Id="rId22" Type="http://schemas.openxmlformats.org/officeDocument/2006/relationships/customXml" Target="../ink/ink996.xml"/><Relationship Id="rId27" Type="http://schemas.openxmlformats.org/officeDocument/2006/relationships/image" Target="../media/image123.png"/><Relationship Id="rId30" Type="http://schemas.openxmlformats.org/officeDocument/2006/relationships/customXml" Target="../ink/ink1000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8" Type="http://schemas.openxmlformats.org/officeDocument/2006/relationships/customXml" Target="../ink/ink989.xml"/><Relationship Id="rId3" Type="http://schemas.openxmlformats.org/officeDocument/2006/relationships/image" Target="../media/image111.png"/><Relationship Id="rId12" Type="http://schemas.openxmlformats.org/officeDocument/2006/relationships/customXml" Target="../ink/ink991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1004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00.xml"/><Relationship Id="rId21" Type="http://schemas.openxmlformats.org/officeDocument/2006/relationships/image" Target="../media/image93.png"/><Relationship Id="rId42" Type="http://schemas.openxmlformats.org/officeDocument/2006/relationships/customXml" Target="../ink/ink1027.xml"/><Relationship Id="rId63" Type="http://schemas.openxmlformats.org/officeDocument/2006/relationships/customXml" Target="../ink/ink1046.xml"/><Relationship Id="rId84" Type="http://schemas.openxmlformats.org/officeDocument/2006/relationships/customXml" Target="../ink/ink1067.xml"/><Relationship Id="rId138" Type="http://schemas.openxmlformats.org/officeDocument/2006/relationships/customXml" Target="../ink/ink1121.xml"/><Relationship Id="rId107" Type="http://schemas.openxmlformats.org/officeDocument/2006/relationships/customXml" Target="../ink/ink1090.xml"/><Relationship Id="rId11" Type="http://schemas.openxmlformats.org/officeDocument/2006/relationships/image" Target="../media/image88.png"/><Relationship Id="rId32" Type="http://schemas.openxmlformats.org/officeDocument/2006/relationships/customXml" Target="../ink/ink1022.xml"/><Relationship Id="rId53" Type="http://schemas.openxmlformats.org/officeDocument/2006/relationships/customXml" Target="../ink/ink1036.xml"/><Relationship Id="rId74" Type="http://schemas.openxmlformats.org/officeDocument/2006/relationships/customXml" Target="../ink/ink1057.xml"/><Relationship Id="rId128" Type="http://schemas.openxmlformats.org/officeDocument/2006/relationships/customXml" Target="../ink/ink1111.xml"/><Relationship Id="rId149" Type="http://schemas.openxmlformats.org/officeDocument/2006/relationships/customXml" Target="../ink/ink1132.xml"/><Relationship Id="rId5" Type="http://schemas.openxmlformats.org/officeDocument/2006/relationships/image" Target="../media/image85.png"/><Relationship Id="rId95" Type="http://schemas.openxmlformats.org/officeDocument/2006/relationships/customXml" Target="../ink/ink1078.xml"/><Relationship Id="rId22" Type="http://schemas.openxmlformats.org/officeDocument/2006/relationships/customXml" Target="../ink/ink1017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1031.xml"/><Relationship Id="rId64" Type="http://schemas.openxmlformats.org/officeDocument/2006/relationships/customXml" Target="../ink/ink1047.xml"/><Relationship Id="rId69" Type="http://schemas.openxmlformats.org/officeDocument/2006/relationships/customXml" Target="../ink/ink1052.xml"/><Relationship Id="rId113" Type="http://schemas.openxmlformats.org/officeDocument/2006/relationships/customXml" Target="../ink/ink1096.xml"/><Relationship Id="rId118" Type="http://schemas.openxmlformats.org/officeDocument/2006/relationships/customXml" Target="../ink/ink1101.xml"/><Relationship Id="rId134" Type="http://schemas.openxmlformats.org/officeDocument/2006/relationships/customXml" Target="../ink/ink1117.xml"/><Relationship Id="rId139" Type="http://schemas.openxmlformats.org/officeDocument/2006/relationships/customXml" Target="../ink/ink1122.xml"/><Relationship Id="rId80" Type="http://schemas.openxmlformats.org/officeDocument/2006/relationships/customXml" Target="../ink/ink1063.xml"/><Relationship Id="rId85" Type="http://schemas.openxmlformats.org/officeDocument/2006/relationships/customXml" Target="../ink/ink1068.xml"/><Relationship Id="rId150" Type="http://schemas.openxmlformats.org/officeDocument/2006/relationships/customXml" Target="../ink/ink1133.xml"/><Relationship Id="rId155" Type="http://schemas.openxmlformats.org/officeDocument/2006/relationships/customXml" Target="../ink/ink1138.xml"/><Relationship Id="rId12" Type="http://schemas.openxmlformats.org/officeDocument/2006/relationships/customXml" Target="../ink/ink1012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1025.xml"/><Relationship Id="rId59" Type="http://schemas.openxmlformats.org/officeDocument/2006/relationships/customXml" Target="../ink/ink1042.xml"/><Relationship Id="rId103" Type="http://schemas.openxmlformats.org/officeDocument/2006/relationships/customXml" Target="../ink/ink1086.xml"/><Relationship Id="rId108" Type="http://schemas.openxmlformats.org/officeDocument/2006/relationships/customXml" Target="../ink/ink1091.xml"/><Relationship Id="rId124" Type="http://schemas.openxmlformats.org/officeDocument/2006/relationships/customXml" Target="../ink/ink1107.xml"/><Relationship Id="rId129" Type="http://schemas.openxmlformats.org/officeDocument/2006/relationships/customXml" Target="../ink/ink1112.xml"/><Relationship Id="rId54" Type="http://schemas.openxmlformats.org/officeDocument/2006/relationships/customXml" Target="../ink/ink1037.xml"/><Relationship Id="rId70" Type="http://schemas.openxmlformats.org/officeDocument/2006/relationships/customXml" Target="../ink/ink1053.xml"/><Relationship Id="rId75" Type="http://schemas.openxmlformats.org/officeDocument/2006/relationships/customXml" Target="../ink/ink1058.xml"/><Relationship Id="rId91" Type="http://schemas.openxmlformats.org/officeDocument/2006/relationships/customXml" Target="../ink/ink1074.xml"/><Relationship Id="rId96" Type="http://schemas.openxmlformats.org/officeDocument/2006/relationships/customXml" Target="../ink/ink1079.xml"/><Relationship Id="rId140" Type="http://schemas.openxmlformats.org/officeDocument/2006/relationships/customXml" Target="../ink/ink1123.xml"/><Relationship Id="rId145" Type="http://schemas.openxmlformats.org/officeDocument/2006/relationships/customXml" Target="../ink/ink1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9.xml"/><Relationship Id="rId23" Type="http://schemas.openxmlformats.org/officeDocument/2006/relationships/image" Target="../media/image94.png"/><Relationship Id="rId28" Type="http://schemas.openxmlformats.org/officeDocument/2006/relationships/customXml" Target="../ink/ink1020.xml"/><Relationship Id="rId49" Type="http://schemas.openxmlformats.org/officeDocument/2006/relationships/customXml" Target="../ink/ink1032.xml"/><Relationship Id="rId114" Type="http://schemas.openxmlformats.org/officeDocument/2006/relationships/customXml" Target="../ink/ink1097.xml"/><Relationship Id="rId119" Type="http://schemas.openxmlformats.org/officeDocument/2006/relationships/customXml" Target="../ink/ink1102.xml"/><Relationship Id="rId44" Type="http://schemas.openxmlformats.org/officeDocument/2006/relationships/customXml" Target="../ink/ink1028.xml"/><Relationship Id="rId60" Type="http://schemas.openxmlformats.org/officeDocument/2006/relationships/customXml" Target="../ink/ink1043.xml"/><Relationship Id="rId65" Type="http://schemas.openxmlformats.org/officeDocument/2006/relationships/customXml" Target="../ink/ink1048.xml"/><Relationship Id="rId81" Type="http://schemas.openxmlformats.org/officeDocument/2006/relationships/customXml" Target="../ink/ink1064.xml"/><Relationship Id="rId86" Type="http://schemas.openxmlformats.org/officeDocument/2006/relationships/customXml" Target="../ink/ink1069.xml"/><Relationship Id="rId130" Type="http://schemas.openxmlformats.org/officeDocument/2006/relationships/customXml" Target="../ink/ink1113.xml"/><Relationship Id="rId135" Type="http://schemas.openxmlformats.org/officeDocument/2006/relationships/customXml" Target="../ink/ink1118.xml"/><Relationship Id="rId151" Type="http://schemas.openxmlformats.org/officeDocument/2006/relationships/customXml" Target="../ink/ink1134.xml"/><Relationship Id="rId13" Type="http://schemas.openxmlformats.org/officeDocument/2006/relationships/image" Target="../media/image89.png"/><Relationship Id="rId18" Type="http://schemas.openxmlformats.org/officeDocument/2006/relationships/customXml" Target="../ink/ink1015.xml"/><Relationship Id="rId39" Type="http://schemas.openxmlformats.org/officeDocument/2006/relationships/image" Target="../media/image102.png"/><Relationship Id="rId109" Type="http://schemas.openxmlformats.org/officeDocument/2006/relationships/customXml" Target="../ink/ink1092.xml"/><Relationship Id="rId34" Type="http://schemas.openxmlformats.org/officeDocument/2006/relationships/customXml" Target="../ink/ink1023.xml"/><Relationship Id="rId50" Type="http://schemas.openxmlformats.org/officeDocument/2006/relationships/customXml" Target="../ink/ink1033.xml"/><Relationship Id="rId55" Type="http://schemas.openxmlformats.org/officeDocument/2006/relationships/customXml" Target="../ink/ink1038.xml"/><Relationship Id="rId76" Type="http://schemas.openxmlformats.org/officeDocument/2006/relationships/customXml" Target="../ink/ink1059.xml"/><Relationship Id="rId97" Type="http://schemas.openxmlformats.org/officeDocument/2006/relationships/customXml" Target="../ink/ink1080.xml"/><Relationship Id="rId104" Type="http://schemas.openxmlformats.org/officeDocument/2006/relationships/customXml" Target="../ink/ink1087.xml"/><Relationship Id="rId120" Type="http://schemas.openxmlformats.org/officeDocument/2006/relationships/customXml" Target="../ink/ink1103.xml"/><Relationship Id="rId125" Type="http://schemas.openxmlformats.org/officeDocument/2006/relationships/customXml" Target="../ink/ink1108.xml"/><Relationship Id="rId141" Type="http://schemas.openxmlformats.org/officeDocument/2006/relationships/customXml" Target="../ink/ink1124.xml"/><Relationship Id="rId146" Type="http://schemas.openxmlformats.org/officeDocument/2006/relationships/customXml" Target="../ink/ink1129.xml"/><Relationship Id="rId7" Type="http://schemas.openxmlformats.org/officeDocument/2006/relationships/image" Target="../media/image86.png"/><Relationship Id="rId71" Type="http://schemas.openxmlformats.org/officeDocument/2006/relationships/customXml" Target="../ink/ink1054.xml"/><Relationship Id="rId92" Type="http://schemas.openxmlformats.org/officeDocument/2006/relationships/customXml" Target="../ink/ink1075.xml"/><Relationship Id="rId2" Type="http://schemas.openxmlformats.org/officeDocument/2006/relationships/customXml" Target="../ink/ink1007.xml"/><Relationship Id="rId29" Type="http://schemas.openxmlformats.org/officeDocument/2006/relationships/image" Target="../media/image97.png"/><Relationship Id="rId24" Type="http://schemas.openxmlformats.org/officeDocument/2006/relationships/customXml" Target="../ink/ink1018.xml"/><Relationship Id="rId40" Type="http://schemas.openxmlformats.org/officeDocument/2006/relationships/customXml" Target="../ink/ink1026.xml"/><Relationship Id="rId45" Type="http://schemas.openxmlformats.org/officeDocument/2006/relationships/image" Target="../media/image105.png"/><Relationship Id="rId66" Type="http://schemas.openxmlformats.org/officeDocument/2006/relationships/customXml" Target="../ink/ink1049.xml"/><Relationship Id="rId87" Type="http://schemas.openxmlformats.org/officeDocument/2006/relationships/customXml" Target="../ink/ink1070.xml"/><Relationship Id="rId110" Type="http://schemas.openxmlformats.org/officeDocument/2006/relationships/customXml" Target="../ink/ink1093.xml"/><Relationship Id="rId115" Type="http://schemas.openxmlformats.org/officeDocument/2006/relationships/customXml" Target="../ink/ink1098.xml"/><Relationship Id="rId131" Type="http://schemas.openxmlformats.org/officeDocument/2006/relationships/customXml" Target="../ink/ink1114.xml"/><Relationship Id="rId136" Type="http://schemas.openxmlformats.org/officeDocument/2006/relationships/customXml" Target="../ink/ink1119.xml"/><Relationship Id="rId61" Type="http://schemas.openxmlformats.org/officeDocument/2006/relationships/customXml" Target="../ink/ink1044.xml"/><Relationship Id="rId82" Type="http://schemas.openxmlformats.org/officeDocument/2006/relationships/customXml" Target="../ink/ink1065.xml"/><Relationship Id="rId152" Type="http://schemas.openxmlformats.org/officeDocument/2006/relationships/customXml" Target="../ink/ink1135.xml"/><Relationship Id="rId19" Type="http://schemas.openxmlformats.org/officeDocument/2006/relationships/image" Target="../media/image92.png"/><Relationship Id="rId14" Type="http://schemas.openxmlformats.org/officeDocument/2006/relationships/customXml" Target="../ink/ink1013.xml"/><Relationship Id="rId30" Type="http://schemas.openxmlformats.org/officeDocument/2006/relationships/customXml" Target="../ink/ink1021.xml"/><Relationship Id="rId35" Type="http://schemas.openxmlformats.org/officeDocument/2006/relationships/image" Target="../media/image100.png"/><Relationship Id="rId56" Type="http://schemas.openxmlformats.org/officeDocument/2006/relationships/customXml" Target="../ink/ink1039.xml"/><Relationship Id="rId77" Type="http://schemas.openxmlformats.org/officeDocument/2006/relationships/customXml" Target="../ink/ink1060.xml"/><Relationship Id="rId100" Type="http://schemas.openxmlformats.org/officeDocument/2006/relationships/customXml" Target="../ink/ink1083.xml"/><Relationship Id="rId105" Type="http://schemas.openxmlformats.org/officeDocument/2006/relationships/customXml" Target="../ink/ink1088.xml"/><Relationship Id="rId126" Type="http://schemas.openxmlformats.org/officeDocument/2006/relationships/customXml" Target="../ink/ink1109.xml"/><Relationship Id="rId147" Type="http://schemas.openxmlformats.org/officeDocument/2006/relationships/customXml" Target="../ink/ink1130.xml"/><Relationship Id="rId8" Type="http://schemas.openxmlformats.org/officeDocument/2006/relationships/customXml" Target="../ink/ink1010.xml"/><Relationship Id="rId51" Type="http://schemas.openxmlformats.org/officeDocument/2006/relationships/customXml" Target="../ink/ink1034.xml"/><Relationship Id="rId72" Type="http://schemas.openxmlformats.org/officeDocument/2006/relationships/customXml" Target="../ink/ink1055.xml"/><Relationship Id="rId93" Type="http://schemas.openxmlformats.org/officeDocument/2006/relationships/customXml" Target="../ink/ink1076.xml"/><Relationship Id="rId98" Type="http://schemas.openxmlformats.org/officeDocument/2006/relationships/customXml" Target="../ink/ink1081.xml"/><Relationship Id="rId121" Type="http://schemas.openxmlformats.org/officeDocument/2006/relationships/customXml" Target="../ink/ink1104.xml"/><Relationship Id="rId142" Type="http://schemas.openxmlformats.org/officeDocument/2006/relationships/customXml" Target="../ink/ink1125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1029.xml"/><Relationship Id="rId67" Type="http://schemas.openxmlformats.org/officeDocument/2006/relationships/customXml" Target="../ink/ink1050.xml"/><Relationship Id="rId116" Type="http://schemas.openxmlformats.org/officeDocument/2006/relationships/customXml" Target="../ink/ink1099.xml"/><Relationship Id="rId137" Type="http://schemas.openxmlformats.org/officeDocument/2006/relationships/customXml" Target="../ink/ink1120.xml"/><Relationship Id="rId20" Type="http://schemas.openxmlformats.org/officeDocument/2006/relationships/customXml" Target="../ink/ink1016.xml"/><Relationship Id="rId41" Type="http://schemas.openxmlformats.org/officeDocument/2006/relationships/image" Target="../media/image103.png"/><Relationship Id="rId62" Type="http://schemas.openxmlformats.org/officeDocument/2006/relationships/customXml" Target="../ink/ink1045.xml"/><Relationship Id="rId83" Type="http://schemas.openxmlformats.org/officeDocument/2006/relationships/customXml" Target="../ink/ink1066.xml"/><Relationship Id="rId88" Type="http://schemas.openxmlformats.org/officeDocument/2006/relationships/customXml" Target="../ink/ink1071.xml"/><Relationship Id="rId111" Type="http://schemas.openxmlformats.org/officeDocument/2006/relationships/customXml" Target="../ink/ink1094.xml"/><Relationship Id="rId132" Type="http://schemas.openxmlformats.org/officeDocument/2006/relationships/customXml" Target="../ink/ink1115.xml"/><Relationship Id="rId153" Type="http://schemas.openxmlformats.org/officeDocument/2006/relationships/customXml" Target="../ink/ink1136.xml"/><Relationship Id="rId15" Type="http://schemas.openxmlformats.org/officeDocument/2006/relationships/image" Target="../media/image90.png"/><Relationship Id="rId36" Type="http://schemas.openxmlformats.org/officeDocument/2006/relationships/customXml" Target="../ink/ink1024.xml"/><Relationship Id="rId57" Type="http://schemas.openxmlformats.org/officeDocument/2006/relationships/customXml" Target="../ink/ink1040.xml"/><Relationship Id="rId106" Type="http://schemas.openxmlformats.org/officeDocument/2006/relationships/customXml" Target="../ink/ink1089.xml"/><Relationship Id="rId127" Type="http://schemas.openxmlformats.org/officeDocument/2006/relationships/customXml" Target="../ink/ink1110.xml"/><Relationship Id="rId10" Type="http://schemas.openxmlformats.org/officeDocument/2006/relationships/customXml" Target="../ink/ink1011.xml"/><Relationship Id="rId31" Type="http://schemas.openxmlformats.org/officeDocument/2006/relationships/image" Target="../media/image98.png"/><Relationship Id="rId52" Type="http://schemas.openxmlformats.org/officeDocument/2006/relationships/customXml" Target="../ink/ink1035.xml"/><Relationship Id="rId73" Type="http://schemas.openxmlformats.org/officeDocument/2006/relationships/customXml" Target="../ink/ink1056.xml"/><Relationship Id="rId78" Type="http://schemas.openxmlformats.org/officeDocument/2006/relationships/customXml" Target="../ink/ink1061.xml"/><Relationship Id="rId94" Type="http://schemas.openxmlformats.org/officeDocument/2006/relationships/customXml" Target="../ink/ink1077.xml"/><Relationship Id="rId99" Type="http://schemas.openxmlformats.org/officeDocument/2006/relationships/customXml" Target="../ink/ink1082.xml"/><Relationship Id="rId101" Type="http://schemas.openxmlformats.org/officeDocument/2006/relationships/customXml" Target="../ink/ink1084.xml"/><Relationship Id="rId122" Type="http://schemas.openxmlformats.org/officeDocument/2006/relationships/customXml" Target="../ink/ink1105.xml"/><Relationship Id="rId143" Type="http://schemas.openxmlformats.org/officeDocument/2006/relationships/customXml" Target="../ink/ink1126.xml"/><Relationship Id="rId148" Type="http://schemas.openxmlformats.org/officeDocument/2006/relationships/customXml" Target="../ink/ink1131.xml"/><Relationship Id="rId4" Type="http://schemas.openxmlformats.org/officeDocument/2006/relationships/customXml" Target="../ink/ink1008.xml"/><Relationship Id="rId9" Type="http://schemas.openxmlformats.org/officeDocument/2006/relationships/image" Target="../media/image87.png"/><Relationship Id="rId26" Type="http://schemas.openxmlformats.org/officeDocument/2006/relationships/customXml" Target="../ink/ink1019.xml"/><Relationship Id="rId47" Type="http://schemas.openxmlformats.org/officeDocument/2006/relationships/customXml" Target="../ink/ink1030.xml"/><Relationship Id="rId68" Type="http://schemas.openxmlformats.org/officeDocument/2006/relationships/customXml" Target="../ink/ink1051.xml"/><Relationship Id="rId89" Type="http://schemas.openxmlformats.org/officeDocument/2006/relationships/customXml" Target="../ink/ink1072.xml"/><Relationship Id="rId112" Type="http://schemas.openxmlformats.org/officeDocument/2006/relationships/customXml" Target="../ink/ink1095.xml"/><Relationship Id="rId133" Type="http://schemas.openxmlformats.org/officeDocument/2006/relationships/customXml" Target="../ink/ink1116.xml"/><Relationship Id="rId154" Type="http://schemas.openxmlformats.org/officeDocument/2006/relationships/customXml" Target="../ink/ink1137.xml"/><Relationship Id="rId16" Type="http://schemas.openxmlformats.org/officeDocument/2006/relationships/customXml" Target="../ink/ink1014.xml"/><Relationship Id="rId37" Type="http://schemas.openxmlformats.org/officeDocument/2006/relationships/image" Target="../media/image101.png"/><Relationship Id="rId58" Type="http://schemas.openxmlformats.org/officeDocument/2006/relationships/customXml" Target="../ink/ink1041.xml"/><Relationship Id="rId79" Type="http://schemas.openxmlformats.org/officeDocument/2006/relationships/customXml" Target="../ink/ink1062.xml"/><Relationship Id="rId102" Type="http://schemas.openxmlformats.org/officeDocument/2006/relationships/customXml" Target="../ink/ink1085.xml"/><Relationship Id="rId123" Type="http://schemas.openxmlformats.org/officeDocument/2006/relationships/customXml" Target="../ink/ink1106.xml"/><Relationship Id="rId144" Type="http://schemas.openxmlformats.org/officeDocument/2006/relationships/customXml" Target="../ink/ink1127.xml"/><Relationship Id="rId90" Type="http://schemas.openxmlformats.org/officeDocument/2006/relationships/customXml" Target="../ink/ink107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1147.xml"/><Relationship Id="rId26" Type="http://schemas.openxmlformats.org/officeDocument/2006/relationships/customXml" Target="../ink/ink1151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1155.xml"/><Relationship Id="rId42" Type="http://schemas.openxmlformats.org/officeDocument/2006/relationships/customXml" Target="../ink/ink1159.xml"/><Relationship Id="rId7" Type="http://schemas.openxmlformats.org/officeDocument/2006/relationships/image" Target="../media/image113.png"/><Relationship Id="rId2" Type="http://schemas.openxmlformats.org/officeDocument/2006/relationships/customXml" Target="../ink/ink1139.xml"/><Relationship Id="rId16" Type="http://schemas.openxmlformats.org/officeDocument/2006/relationships/customXml" Target="../ink/ink1146.xml"/><Relationship Id="rId20" Type="http://schemas.openxmlformats.org/officeDocument/2006/relationships/customXml" Target="../ink/ink1148.xml"/><Relationship Id="rId29" Type="http://schemas.openxmlformats.org/officeDocument/2006/relationships/image" Target="../media/image124.png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1.xml"/><Relationship Id="rId11" Type="http://schemas.openxmlformats.org/officeDocument/2006/relationships/image" Target="../media/image115.png"/><Relationship Id="rId24" Type="http://schemas.openxmlformats.org/officeDocument/2006/relationships/customXml" Target="../ink/ink1150.xml"/><Relationship Id="rId32" Type="http://schemas.openxmlformats.org/officeDocument/2006/relationships/customXml" Target="../ink/ink1154.xml"/><Relationship Id="rId37" Type="http://schemas.openxmlformats.org/officeDocument/2006/relationships/image" Target="../media/image128.png"/><Relationship Id="rId40" Type="http://schemas.openxmlformats.org/officeDocument/2006/relationships/customXml" Target="../ink/ink1158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1152.xml"/><Relationship Id="rId36" Type="http://schemas.openxmlformats.org/officeDocument/2006/relationships/customXml" Target="../ink/ink1156.xml"/><Relationship Id="rId10" Type="http://schemas.openxmlformats.org/officeDocument/2006/relationships/customXml" Target="../ink/ink1143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1140.xml"/><Relationship Id="rId9" Type="http://schemas.openxmlformats.org/officeDocument/2006/relationships/image" Target="../media/image114.png"/><Relationship Id="rId14" Type="http://schemas.openxmlformats.org/officeDocument/2006/relationships/customXml" Target="../ink/ink1145.xml"/><Relationship Id="rId22" Type="http://schemas.openxmlformats.org/officeDocument/2006/relationships/customXml" Target="../ink/ink1149.xml"/><Relationship Id="rId27" Type="http://schemas.openxmlformats.org/officeDocument/2006/relationships/image" Target="../media/image123.png"/><Relationship Id="rId30" Type="http://schemas.openxmlformats.org/officeDocument/2006/relationships/customXml" Target="../ink/ink1153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8" Type="http://schemas.openxmlformats.org/officeDocument/2006/relationships/customXml" Target="../ink/ink1142.xml"/><Relationship Id="rId3" Type="http://schemas.openxmlformats.org/officeDocument/2006/relationships/image" Target="../media/image111.png"/><Relationship Id="rId12" Type="http://schemas.openxmlformats.org/officeDocument/2006/relationships/customXml" Target="../ink/ink1144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11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3.xml"/><Relationship Id="rId21" Type="http://schemas.openxmlformats.org/officeDocument/2006/relationships/image" Target="../media/image93.png"/><Relationship Id="rId42" Type="http://schemas.openxmlformats.org/officeDocument/2006/relationships/customXml" Target="../ink/ink1180.xml"/><Relationship Id="rId63" Type="http://schemas.openxmlformats.org/officeDocument/2006/relationships/customXml" Target="../ink/ink1199.xml"/><Relationship Id="rId84" Type="http://schemas.openxmlformats.org/officeDocument/2006/relationships/customXml" Target="../ink/ink1220.xml"/><Relationship Id="rId16" Type="http://schemas.openxmlformats.org/officeDocument/2006/relationships/customXml" Target="../ink/ink1167.xml"/><Relationship Id="rId107" Type="http://schemas.openxmlformats.org/officeDocument/2006/relationships/customXml" Target="../ink/ink1243.xml"/><Relationship Id="rId11" Type="http://schemas.openxmlformats.org/officeDocument/2006/relationships/image" Target="../media/image88.png"/><Relationship Id="rId32" Type="http://schemas.openxmlformats.org/officeDocument/2006/relationships/customXml" Target="../ink/ink1175.xml"/><Relationship Id="rId37" Type="http://schemas.openxmlformats.org/officeDocument/2006/relationships/image" Target="../media/image101.png"/><Relationship Id="rId53" Type="http://schemas.openxmlformats.org/officeDocument/2006/relationships/customXml" Target="../ink/ink1189.xml"/><Relationship Id="rId58" Type="http://schemas.openxmlformats.org/officeDocument/2006/relationships/customXml" Target="../ink/ink1194.xml"/><Relationship Id="rId74" Type="http://schemas.openxmlformats.org/officeDocument/2006/relationships/customXml" Target="../ink/ink1210.xml"/><Relationship Id="rId79" Type="http://schemas.openxmlformats.org/officeDocument/2006/relationships/customXml" Target="../ink/ink1215.xml"/><Relationship Id="rId102" Type="http://schemas.openxmlformats.org/officeDocument/2006/relationships/customXml" Target="../ink/ink1238.xml"/><Relationship Id="rId123" Type="http://schemas.openxmlformats.org/officeDocument/2006/relationships/customXml" Target="../ink/ink1259.xml"/><Relationship Id="rId128" Type="http://schemas.openxmlformats.org/officeDocument/2006/relationships/customXml" Target="../ink/ink1264.xml"/><Relationship Id="rId5" Type="http://schemas.openxmlformats.org/officeDocument/2006/relationships/image" Target="../media/image85.png"/><Relationship Id="rId90" Type="http://schemas.openxmlformats.org/officeDocument/2006/relationships/customXml" Target="../ink/ink1226.xml"/><Relationship Id="rId95" Type="http://schemas.openxmlformats.org/officeDocument/2006/relationships/customXml" Target="../ink/ink1231.xml"/><Relationship Id="rId22" Type="http://schemas.openxmlformats.org/officeDocument/2006/relationships/customXml" Target="../ink/ink1170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1184.xml"/><Relationship Id="rId64" Type="http://schemas.openxmlformats.org/officeDocument/2006/relationships/customXml" Target="../ink/ink1200.xml"/><Relationship Id="rId69" Type="http://schemas.openxmlformats.org/officeDocument/2006/relationships/customXml" Target="../ink/ink1205.xml"/><Relationship Id="rId113" Type="http://schemas.openxmlformats.org/officeDocument/2006/relationships/customXml" Target="../ink/ink1249.xml"/><Relationship Id="rId118" Type="http://schemas.openxmlformats.org/officeDocument/2006/relationships/customXml" Target="../ink/ink1254.xml"/><Relationship Id="rId80" Type="http://schemas.openxmlformats.org/officeDocument/2006/relationships/customXml" Target="../ink/ink1216.xml"/><Relationship Id="rId85" Type="http://schemas.openxmlformats.org/officeDocument/2006/relationships/customXml" Target="../ink/ink1221.xml"/><Relationship Id="rId12" Type="http://schemas.openxmlformats.org/officeDocument/2006/relationships/customXml" Target="../ink/ink1165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1178.xml"/><Relationship Id="rId59" Type="http://schemas.openxmlformats.org/officeDocument/2006/relationships/customXml" Target="../ink/ink1195.xml"/><Relationship Id="rId103" Type="http://schemas.openxmlformats.org/officeDocument/2006/relationships/customXml" Target="../ink/ink1239.xml"/><Relationship Id="rId108" Type="http://schemas.openxmlformats.org/officeDocument/2006/relationships/customXml" Target="../ink/ink1244.xml"/><Relationship Id="rId124" Type="http://schemas.openxmlformats.org/officeDocument/2006/relationships/customXml" Target="../ink/ink1260.xml"/><Relationship Id="rId129" Type="http://schemas.openxmlformats.org/officeDocument/2006/relationships/customXml" Target="../ink/ink1265.xml"/><Relationship Id="rId54" Type="http://schemas.openxmlformats.org/officeDocument/2006/relationships/customXml" Target="../ink/ink1190.xml"/><Relationship Id="rId70" Type="http://schemas.openxmlformats.org/officeDocument/2006/relationships/customXml" Target="../ink/ink1206.xml"/><Relationship Id="rId75" Type="http://schemas.openxmlformats.org/officeDocument/2006/relationships/customXml" Target="../ink/ink1211.xml"/><Relationship Id="rId91" Type="http://schemas.openxmlformats.org/officeDocument/2006/relationships/customXml" Target="../ink/ink1227.xml"/><Relationship Id="rId96" Type="http://schemas.openxmlformats.org/officeDocument/2006/relationships/customXml" Target="../ink/ink12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2.xml"/><Relationship Id="rId23" Type="http://schemas.openxmlformats.org/officeDocument/2006/relationships/image" Target="../media/image94.png"/><Relationship Id="rId28" Type="http://schemas.openxmlformats.org/officeDocument/2006/relationships/customXml" Target="../ink/ink1173.xml"/><Relationship Id="rId49" Type="http://schemas.openxmlformats.org/officeDocument/2006/relationships/customXml" Target="../ink/ink1185.xml"/><Relationship Id="rId114" Type="http://schemas.openxmlformats.org/officeDocument/2006/relationships/customXml" Target="../ink/ink1250.xml"/><Relationship Id="rId119" Type="http://schemas.openxmlformats.org/officeDocument/2006/relationships/customXml" Target="../ink/ink1255.xml"/><Relationship Id="rId44" Type="http://schemas.openxmlformats.org/officeDocument/2006/relationships/customXml" Target="../ink/ink1181.xml"/><Relationship Id="rId60" Type="http://schemas.openxmlformats.org/officeDocument/2006/relationships/customXml" Target="../ink/ink1196.xml"/><Relationship Id="rId65" Type="http://schemas.openxmlformats.org/officeDocument/2006/relationships/customXml" Target="../ink/ink1201.xml"/><Relationship Id="rId81" Type="http://schemas.openxmlformats.org/officeDocument/2006/relationships/customXml" Target="../ink/ink1217.xml"/><Relationship Id="rId86" Type="http://schemas.openxmlformats.org/officeDocument/2006/relationships/customXml" Target="../ink/ink1222.xml"/><Relationship Id="rId130" Type="http://schemas.openxmlformats.org/officeDocument/2006/relationships/customXml" Target="../ink/ink1266.xml"/><Relationship Id="rId13" Type="http://schemas.openxmlformats.org/officeDocument/2006/relationships/image" Target="../media/image89.png"/><Relationship Id="rId18" Type="http://schemas.openxmlformats.org/officeDocument/2006/relationships/customXml" Target="../ink/ink1168.xml"/><Relationship Id="rId39" Type="http://schemas.openxmlformats.org/officeDocument/2006/relationships/image" Target="../media/image102.png"/><Relationship Id="rId109" Type="http://schemas.openxmlformats.org/officeDocument/2006/relationships/customXml" Target="../ink/ink1245.xml"/><Relationship Id="rId34" Type="http://schemas.openxmlformats.org/officeDocument/2006/relationships/customXml" Target="../ink/ink1176.xml"/><Relationship Id="rId50" Type="http://schemas.openxmlformats.org/officeDocument/2006/relationships/customXml" Target="../ink/ink1186.xml"/><Relationship Id="rId55" Type="http://schemas.openxmlformats.org/officeDocument/2006/relationships/customXml" Target="../ink/ink1191.xml"/><Relationship Id="rId76" Type="http://schemas.openxmlformats.org/officeDocument/2006/relationships/customXml" Target="../ink/ink1212.xml"/><Relationship Id="rId97" Type="http://schemas.openxmlformats.org/officeDocument/2006/relationships/customXml" Target="../ink/ink1233.xml"/><Relationship Id="rId104" Type="http://schemas.openxmlformats.org/officeDocument/2006/relationships/customXml" Target="../ink/ink1240.xml"/><Relationship Id="rId120" Type="http://schemas.openxmlformats.org/officeDocument/2006/relationships/customXml" Target="../ink/ink1256.xml"/><Relationship Id="rId125" Type="http://schemas.openxmlformats.org/officeDocument/2006/relationships/customXml" Target="../ink/ink1261.xml"/><Relationship Id="rId7" Type="http://schemas.openxmlformats.org/officeDocument/2006/relationships/image" Target="../media/image86.png"/><Relationship Id="rId71" Type="http://schemas.openxmlformats.org/officeDocument/2006/relationships/customXml" Target="../ink/ink1207.xml"/><Relationship Id="rId92" Type="http://schemas.openxmlformats.org/officeDocument/2006/relationships/customXml" Target="../ink/ink1228.xml"/><Relationship Id="rId2" Type="http://schemas.openxmlformats.org/officeDocument/2006/relationships/customXml" Target="../ink/ink1160.xml"/><Relationship Id="rId29" Type="http://schemas.openxmlformats.org/officeDocument/2006/relationships/image" Target="../media/image97.png"/><Relationship Id="rId24" Type="http://schemas.openxmlformats.org/officeDocument/2006/relationships/customXml" Target="../ink/ink1171.xml"/><Relationship Id="rId40" Type="http://schemas.openxmlformats.org/officeDocument/2006/relationships/customXml" Target="../ink/ink1179.xml"/><Relationship Id="rId45" Type="http://schemas.openxmlformats.org/officeDocument/2006/relationships/image" Target="../media/image105.png"/><Relationship Id="rId66" Type="http://schemas.openxmlformats.org/officeDocument/2006/relationships/customXml" Target="../ink/ink1202.xml"/><Relationship Id="rId87" Type="http://schemas.openxmlformats.org/officeDocument/2006/relationships/customXml" Target="../ink/ink1223.xml"/><Relationship Id="rId110" Type="http://schemas.openxmlformats.org/officeDocument/2006/relationships/customXml" Target="../ink/ink1246.xml"/><Relationship Id="rId115" Type="http://schemas.openxmlformats.org/officeDocument/2006/relationships/customXml" Target="../ink/ink1251.xml"/><Relationship Id="rId131" Type="http://schemas.openxmlformats.org/officeDocument/2006/relationships/customXml" Target="../ink/ink1267.xml"/><Relationship Id="rId61" Type="http://schemas.openxmlformats.org/officeDocument/2006/relationships/customXml" Target="../ink/ink1197.xml"/><Relationship Id="rId82" Type="http://schemas.openxmlformats.org/officeDocument/2006/relationships/customXml" Target="../ink/ink1218.xml"/><Relationship Id="rId19" Type="http://schemas.openxmlformats.org/officeDocument/2006/relationships/image" Target="../media/image92.png"/><Relationship Id="rId14" Type="http://schemas.openxmlformats.org/officeDocument/2006/relationships/customXml" Target="../ink/ink1166.xml"/><Relationship Id="rId30" Type="http://schemas.openxmlformats.org/officeDocument/2006/relationships/customXml" Target="../ink/ink1174.xml"/><Relationship Id="rId35" Type="http://schemas.openxmlformats.org/officeDocument/2006/relationships/image" Target="../media/image100.png"/><Relationship Id="rId56" Type="http://schemas.openxmlformats.org/officeDocument/2006/relationships/customXml" Target="../ink/ink1192.xml"/><Relationship Id="rId77" Type="http://schemas.openxmlformats.org/officeDocument/2006/relationships/customXml" Target="../ink/ink1213.xml"/><Relationship Id="rId100" Type="http://schemas.openxmlformats.org/officeDocument/2006/relationships/customXml" Target="../ink/ink1236.xml"/><Relationship Id="rId105" Type="http://schemas.openxmlformats.org/officeDocument/2006/relationships/customXml" Target="../ink/ink1241.xml"/><Relationship Id="rId126" Type="http://schemas.openxmlformats.org/officeDocument/2006/relationships/customXml" Target="../ink/ink1262.xml"/><Relationship Id="rId8" Type="http://schemas.openxmlformats.org/officeDocument/2006/relationships/customXml" Target="../ink/ink1163.xml"/><Relationship Id="rId51" Type="http://schemas.openxmlformats.org/officeDocument/2006/relationships/customXml" Target="../ink/ink1187.xml"/><Relationship Id="rId72" Type="http://schemas.openxmlformats.org/officeDocument/2006/relationships/customXml" Target="../ink/ink1208.xml"/><Relationship Id="rId93" Type="http://schemas.openxmlformats.org/officeDocument/2006/relationships/customXml" Target="../ink/ink1229.xml"/><Relationship Id="rId98" Type="http://schemas.openxmlformats.org/officeDocument/2006/relationships/customXml" Target="../ink/ink1234.xml"/><Relationship Id="rId121" Type="http://schemas.openxmlformats.org/officeDocument/2006/relationships/customXml" Target="../ink/ink1257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1182.xml"/><Relationship Id="rId67" Type="http://schemas.openxmlformats.org/officeDocument/2006/relationships/customXml" Target="../ink/ink1203.xml"/><Relationship Id="rId116" Type="http://schemas.openxmlformats.org/officeDocument/2006/relationships/customXml" Target="../ink/ink1252.xml"/><Relationship Id="rId20" Type="http://schemas.openxmlformats.org/officeDocument/2006/relationships/customXml" Target="../ink/ink1169.xml"/><Relationship Id="rId41" Type="http://schemas.openxmlformats.org/officeDocument/2006/relationships/image" Target="../media/image103.png"/><Relationship Id="rId62" Type="http://schemas.openxmlformats.org/officeDocument/2006/relationships/customXml" Target="../ink/ink1198.xml"/><Relationship Id="rId83" Type="http://schemas.openxmlformats.org/officeDocument/2006/relationships/customXml" Target="../ink/ink1219.xml"/><Relationship Id="rId88" Type="http://schemas.openxmlformats.org/officeDocument/2006/relationships/customXml" Target="../ink/ink1224.xml"/><Relationship Id="rId111" Type="http://schemas.openxmlformats.org/officeDocument/2006/relationships/customXml" Target="../ink/ink1247.xml"/><Relationship Id="rId132" Type="http://schemas.openxmlformats.org/officeDocument/2006/relationships/customXml" Target="../ink/ink1268.xml"/><Relationship Id="rId15" Type="http://schemas.openxmlformats.org/officeDocument/2006/relationships/image" Target="../media/image90.png"/><Relationship Id="rId36" Type="http://schemas.openxmlformats.org/officeDocument/2006/relationships/customXml" Target="../ink/ink1177.xml"/><Relationship Id="rId57" Type="http://schemas.openxmlformats.org/officeDocument/2006/relationships/customXml" Target="../ink/ink1193.xml"/><Relationship Id="rId106" Type="http://schemas.openxmlformats.org/officeDocument/2006/relationships/customXml" Target="../ink/ink1242.xml"/><Relationship Id="rId127" Type="http://schemas.openxmlformats.org/officeDocument/2006/relationships/customXml" Target="../ink/ink1263.xml"/><Relationship Id="rId10" Type="http://schemas.openxmlformats.org/officeDocument/2006/relationships/customXml" Target="../ink/ink1164.xml"/><Relationship Id="rId31" Type="http://schemas.openxmlformats.org/officeDocument/2006/relationships/image" Target="../media/image98.png"/><Relationship Id="rId52" Type="http://schemas.openxmlformats.org/officeDocument/2006/relationships/customXml" Target="../ink/ink1188.xml"/><Relationship Id="rId73" Type="http://schemas.openxmlformats.org/officeDocument/2006/relationships/customXml" Target="../ink/ink1209.xml"/><Relationship Id="rId78" Type="http://schemas.openxmlformats.org/officeDocument/2006/relationships/customXml" Target="../ink/ink1214.xml"/><Relationship Id="rId94" Type="http://schemas.openxmlformats.org/officeDocument/2006/relationships/customXml" Target="../ink/ink1230.xml"/><Relationship Id="rId99" Type="http://schemas.openxmlformats.org/officeDocument/2006/relationships/customXml" Target="../ink/ink1235.xml"/><Relationship Id="rId101" Type="http://schemas.openxmlformats.org/officeDocument/2006/relationships/customXml" Target="../ink/ink1237.xml"/><Relationship Id="rId122" Type="http://schemas.openxmlformats.org/officeDocument/2006/relationships/customXml" Target="../ink/ink1258.xml"/><Relationship Id="rId4" Type="http://schemas.openxmlformats.org/officeDocument/2006/relationships/customXml" Target="../ink/ink1161.xml"/><Relationship Id="rId9" Type="http://schemas.openxmlformats.org/officeDocument/2006/relationships/image" Target="../media/image87.png"/><Relationship Id="rId26" Type="http://schemas.openxmlformats.org/officeDocument/2006/relationships/customXml" Target="../ink/ink1172.xml"/><Relationship Id="rId47" Type="http://schemas.openxmlformats.org/officeDocument/2006/relationships/customXml" Target="../ink/ink1183.xml"/><Relationship Id="rId68" Type="http://schemas.openxmlformats.org/officeDocument/2006/relationships/customXml" Target="../ink/ink1204.xml"/><Relationship Id="rId89" Type="http://schemas.openxmlformats.org/officeDocument/2006/relationships/customXml" Target="../ink/ink1225.xml"/><Relationship Id="rId112" Type="http://schemas.openxmlformats.org/officeDocument/2006/relationships/customXml" Target="../ink/ink1248.xml"/><Relationship Id="rId133" Type="http://schemas.openxmlformats.org/officeDocument/2006/relationships/customXml" Target="../ink/ink1269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1278.xml"/><Relationship Id="rId26" Type="http://schemas.openxmlformats.org/officeDocument/2006/relationships/customXml" Target="../ink/ink1282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1286.xml"/><Relationship Id="rId42" Type="http://schemas.openxmlformats.org/officeDocument/2006/relationships/customXml" Target="../ink/ink1290.xml"/><Relationship Id="rId7" Type="http://schemas.openxmlformats.org/officeDocument/2006/relationships/image" Target="../media/image113.png"/><Relationship Id="rId2" Type="http://schemas.openxmlformats.org/officeDocument/2006/relationships/customXml" Target="../ink/ink1270.xml"/><Relationship Id="rId16" Type="http://schemas.openxmlformats.org/officeDocument/2006/relationships/customXml" Target="../ink/ink1277.xml"/><Relationship Id="rId20" Type="http://schemas.openxmlformats.org/officeDocument/2006/relationships/customXml" Target="../ink/ink1279.xml"/><Relationship Id="rId29" Type="http://schemas.openxmlformats.org/officeDocument/2006/relationships/image" Target="../media/image124.png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2.xml"/><Relationship Id="rId11" Type="http://schemas.openxmlformats.org/officeDocument/2006/relationships/image" Target="../media/image115.png"/><Relationship Id="rId24" Type="http://schemas.openxmlformats.org/officeDocument/2006/relationships/customXml" Target="../ink/ink1281.xml"/><Relationship Id="rId32" Type="http://schemas.openxmlformats.org/officeDocument/2006/relationships/customXml" Target="../ink/ink1285.xml"/><Relationship Id="rId37" Type="http://schemas.openxmlformats.org/officeDocument/2006/relationships/image" Target="../media/image128.png"/><Relationship Id="rId40" Type="http://schemas.openxmlformats.org/officeDocument/2006/relationships/customXml" Target="../ink/ink1289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1283.xml"/><Relationship Id="rId36" Type="http://schemas.openxmlformats.org/officeDocument/2006/relationships/customXml" Target="../ink/ink1287.xml"/><Relationship Id="rId10" Type="http://schemas.openxmlformats.org/officeDocument/2006/relationships/customXml" Target="../ink/ink1274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1271.xml"/><Relationship Id="rId9" Type="http://schemas.openxmlformats.org/officeDocument/2006/relationships/image" Target="../media/image114.png"/><Relationship Id="rId14" Type="http://schemas.openxmlformats.org/officeDocument/2006/relationships/customXml" Target="../ink/ink1276.xml"/><Relationship Id="rId22" Type="http://schemas.openxmlformats.org/officeDocument/2006/relationships/customXml" Target="../ink/ink1280.xml"/><Relationship Id="rId27" Type="http://schemas.openxmlformats.org/officeDocument/2006/relationships/image" Target="../media/image123.png"/><Relationship Id="rId30" Type="http://schemas.openxmlformats.org/officeDocument/2006/relationships/customXml" Target="../ink/ink1284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8" Type="http://schemas.openxmlformats.org/officeDocument/2006/relationships/customXml" Target="../ink/ink1273.xml"/><Relationship Id="rId3" Type="http://schemas.openxmlformats.org/officeDocument/2006/relationships/image" Target="../media/image111.png"/><Relationship Id="rId12" Type="http://schemas.openxmlformats.org/officeDocument/2006/relationships/customXml" Target="../ink/ink1275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1288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03.xml"/><Relationship Id="rId117" Type="http://schemas.openxmlformats.org/officeDocument/2006/relationships/image" Target="../media/image160.png"/><Relationship Id="rId21" Type="http://schemas.openxmlformats.org/officeDocument/2006/relationships/image" Target="../media/image93.png"/><Relationship Id="rId42" Type="http://schemas.openxmlformats.org/officeDocument/2006/relationships/customXml" Target="../ink/ink1311.xml"/><Relationship Id="rId47" Type="http://schemas.openxmlformats.org/officeDocument/2006/relationships/customXml" Target="../ink/ink1314.xml"/><Relationship Id="rId63" Type="http://schemas.openxmlformats.org/officeDocument/2006/relationships/customXml" Target="../ink/ink1330.xml"/><Relationship Id="rId68" Type="http://schemas.openxmlformats.org/officeDocument/2006/relationships/customXml" Target="../ink/ink1335.xml"/><Relationship Id="rId84" Type="http://schemas.openxmlformats.org/officeDocument/2006/relationships/customXml" Target="../ink/ink1351.xml"/><Relationship Id="rId89" Type="http://schemas.openxmlformats.org/officeDocument/2006/relationships/customXml" Target="../ink/ink1356.xml"/><Relationship Id="rId112" Type="http://schemas.openxmlformats.org/officeDocument/2006/relationships/customXml" Target="../ink/ink1379.xml"/><Relationship Id="rId16" Type="http://schemas.openxmlformats.org/officeDocument/2006/relationships/customXml" Target="../ink/ink1298.xml"/><Relationship Id="rId107" Type="http://schemas.openxmlformats.org/officeDocument/2006/relationships/customXml" Target="../ink/ink1374.xml"/><Relationship Id="rId11" Type="http://schemas.openxmlformats.org/officeDocument/2006/relationships/image" Target="../media/image88.png"/><Relationship Id="rId32" Type="http://schemas.openxmlformats.org/officeDocument/2006/relationships/customXml" Target="../ink/ink1306.xml"/><Relationship Id="rId37" Type="http://schemas.openxmlformats.org/officeDocument/2006/relationships/image" Target="../media/image101.png"/><Relationship Id="rId53" Type="http://schemas.openxmlformats.org/officeDocument/2006/relationships/customXml" Target="../ink/ink1320.xml"/><Relationship Id="rId58" Type="http://schemas.openxmlformats.org/officeDocument/2006/relationships/customXml" Target="../ink/ink1325.xml"/><Relationship Id="rId74" Type="http://schemas.openxmlformats.org/officeDocument/2006/relationships/customXml" Target="../ink/ink1341.xml"/><Relationship Id="rId79" Type="http://schemas.openxmlformats.org/officeDocument/2006/relationships/customXml" Target="../ink/ink1346.xml"/><Relationship Id="rId102" Type="http://schemas.openxmlformats.org/officeDocument/2006/relationships/customXml" Target="../ink/ink1369.xml"/><Relationship Id="rId5" Type="http://schemas.openxmlformats.org/officeDocument/2006/relationships/image" Target="../media/image85.png"/><Relationship Id="rId90" Type="http://schemas.openxmlformats.org/officeDocument/2006/relationships/customXml" Target="../ink/ink1357.xml"/><Relationship Id="rId95" Type="http://schemas.openxmlformats.org/officeDocument/2006/relationships/customXml" Target="../ink/ink1362.xml"/><Relationship Id="rId22" Type="http://schemas.openxmlformats.org/officeDocument/2006/relationships/customXml" Target="../ink/ink1301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1315.xml"/><Relationship Id="rId64" Type="http://schemas.openxmlformats.org/officeDocument/2006/relationships/customXml" Target="../ink/ink1331.xml"/><Relationship Id="rId69" Type="http://schemas.openxmlformats.org/officeDocument/2006/relationships/customXml" Target="../ink/ink1336.xml"/><Relationship Id="rId113" Type="http://schemas.openxmlformats.org/officeDocument/2006/relationships/image" Target="../media/image158.png"/><Relationship Id="rId118" Type="http://schemas.openxmlformats.org/officeDocument/2006/relationships/customXml" Target="../ink/ink1382.xml"/><Relationship Id="rId80" Type="http://schemas.openxmlformats.org/officeDocument/2006/relationships/customXml" Target="../ink/ink1347.xml"/><Relationship Id="rId85" Type="http://schemas.openxmlformats.org/officeDocument/2006/relationships/customXml" Target="../ink/ink1352.xml"/><Relationship Id="rId12" Type="http://schemas.openxmlformats.org/officeDocument/2006/relationships/customXml" Target="../ink/ink1296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1309.xml"/><Relationship Id="rId59" Type="http://schemas.openxmlformats.org/officeDocument/2006/relationships/customXml" Target="../ink/ink1326.xml"/><Relationship Id="rId103" Type="http://schemas.openxmlformats.org/officeDocument/2006/relationships/customXml" Target="../ink/ink1370.xml"/><Relationship Id="rId108" Type="http://schemas.openxmlformats.org/officeDocument/2006/relationships/customXml" Target="../ink/ink1375.xml"/><Relationship Id="rId54" Type="http://schemas.openxmlformats.org/officeDocument/2006/relationships/customXml" Target="../ink/ink1321.xml"/><Relationship Id="rId70" Type="http://schemas.openxmlformats.org/officeDocument/2006/relationships/customXml" Target="../ink/ink1337.xml"/><Relationship Id="rId75" Type="http://schemas.openxmlformats.org/officeDocument/2006/relationships/customXml" Target="../ink/ink1342.xml"/><Relationship Id="rId91" Type="http://schemas.openxmlformats.org/officeDocument/2006/relationships/customXml" Target="../ink/ink1358.xml"/><Relationship Id="rId96" Type="http://schemas.openxmlformats.org/officeDocument/2006/relationships/customXml" Target="../ink/ink13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3.xml"/><Relationship Id="rId23" Type="http://schemas.openxmlformats.org/officeDocument/2006/relationships/image" Target="../media/image94.png"/><Relationship Id="rId28" Type="http://schemas.openxmlformats.org/officeDocument/2006/relationships/customXml" Target="../ink/ink1304.xml"/><Relationship Id="rId49" Type="http://schemas.openxmlformats.org/officeDocument/2006/relationships/customXml" Target="../ink/ink1316.xml"/><Relationship Id="rId114" Type="http://schemas.openxmlformats.org/officeDocument/2006/relationships/customXml" Target="../ink/ink1380.xml"/><Relationship Id="rId119" Type="http://schemas.openxmlformats.org/officeDocument/2006/relationships/image" Target="../media/image161.png"/><Relationship Id="rId10" Type="http://schemas.openxmlformats.org/officeDocument/2006/relationships/customXml" Target="../ink/ink1295.xml"/><Relationship Id="rId31" Type="http://schemas.openxmlformats.org/officeDocument/2006/relationships/image" Target="../media/image98.png"/><Relationship Id="rId44" Type="http://schemas.openxmlformats.org/officeDocument/2006/relationships/customXml" Target="../ink/ink1312.xml"/><Relationship Id="rId52" Type="http://schemas.openxmlformats.org/officeDocument/2006/relationships/customXml" Target="../ink/ink1319.xml"/><Relationship Id="rId60" Type="http://schemas.openxmlformats.org/officeDocument/2006/relationships/customXml" Target="../ink/ink1327.xml"/><Relationship Id="rId65" Type="http://schemas.openxmlformats.org/officeDocument/2006/relationships/customXml" Target="../ink/ink1332.xml"/><Relationship Id="rId73" Type="http://schemas.openxmlformats.org/officeDocument/2006/relationships/customXml" Target="../ink/ink1340.xml"/><Relationship Id="rId78" Type="http://schemas.openxmlformats.org/officeDocument/2006/relationships/customXml" Target="../ink/ink1345.xml"/><Relationship Id="rId81" Type="http://schemas.openxmlformats.org/officeDocument/2006/relationships/customXml" Target="../ink/ink1348.xml"/><Relationship Id="rId86" Type="http://schemas.openxmlformats.org/officeDocument/2006/relationships/customXml" Target="../ink/ink1353.xml"/><Relationship Id="rId94" Type="http://schemas.openxmlformats.org/officeDocument/2006/relationships/customXml" Target="../ink/ink1361.xml"/><Relationship Id="rId99" Type="http://schemas.openxmlformats.org/officeDocument/2006/relationships/customXml" Target="../ink/ink1366.xml"/><Relationship Id="rId101" Type="http://schemas.openxmlformats.org/officeDocument/2006/relationships/customXml" Target="../ink/ink1368.xml"/><Relationship Id="rId4" Type="http://schemas.openxmlformats.org/officeDocument/2006/relationships/customXml" Target="../ink/ink1292.xml"/><Relationship Id="rId9" Type="http://schemas.openxmlformats.org/officeDocument/2006/relationships/image" Target="../media/image87.png"/><Relationship Id="rId13" Type="http://schemas.openxmlformats.org/officeDocument/2006/relationships/image" Target="../media/image89.png"/><Relationship Id="rId18" Type="http://schemas.openxmlformats.org/officeDocument/2006/relationships/customXml" Target="../ink/ink1299.xml"/><Relationship Id="rId39" Type="http://schemas.openxmlformats.org/officeDocument/2006/relationships/image" Target="../media/image102.png"/><Relationship Id="rId109" Type="http://schemas.openxmlformats.org/officeDocument/2006/relationships/customXml" Target="../ink/ink1376.xml"/><Relationship Id="rId34" Type="http://schemas.openxmlformats.org/officeDocument/2006/relationships/customXml" Target="../ink/ink1307.xml"/><Relationship Id="rId50" Type="http://schemas.openxmlformats.org/officeDocument/2006/relationships/customXml" Target="../ink/ink1317.xml"/><Relationship Id="rId55" Type="http://schemas.openxmlformats.org/officeDocument/2006/relationships/customXml" Target="../ink/ink1322.xml"/><Relationship Id="rId76" Type="http://schemas.openxmlformats.org/officeDocument/2006/relationships/customXml" Target="../ink/ink1343.xml"/><Relationship Id="rId97" Type="http://schemas.openxmlformats.org/officeDocument/2006/relationships/customXml" Target="../ink/ink1364.xml"/><Relationship Id="rId104" Type="http://schemas.openxmlformats.org/officeDocument/2006/relationships/customXml" Target="../ink/ink1371.xml"/><Relationship Id="rId7" Type="http://schemas.openxmlformats.org/officeDocument/2006/relationships/image" Target="../media/image86.png"/><Relationship Id="rId71" Type="http://schemas.openxmlformats.org/officeDocument/2006/relationships/customXml" Target="../ink/ink1338.xml"/><Relationship Id="rId92" Type="http://schemas.openxmlformats.org/officeDocument/2006/relationships/customXml" Target="../ink/ink1359.xml"/><Relationship Id="rId2" Type="http://schemas.openxmlformats.org/officeDocument/2006/relationships/customXml" Target="../ink/ink1291.xml"/><Relationship Id="rId29" Type="http://schemas.openxmlformats.org/officeDocument/2006/relationships/image" Target="../media/image97.png"/><Relationship Id="rId24" Type="http://schemas.openxmlformats.org/officeDocument/2006/relationships/customXml" Target="../ink/ink1302.xml"/><Relationship Id="rId40" Type="http://schemas.openxmlformats.org/officeDocument/2006/relationships/customXml" Target="../ink/ink1310.xml"/><Relationship Id="rId45" Type="http://schemas.openxmlformats.org/officeDocument/2006/relationships/image" Target="../media/image105.png"/><Relationship Id="rId66" Type="http://schemas.openxmlformats.org/officeDocument/2006/relationships/customXml" Target="../ink/ink1333.xml"/><Relationship Id="rId87" Type="http://schemas.openxmlformats.org/officeDocument/2006/relationships/customXml" Target="../ink/ink1354.xml"/><Relationship Id="rId110" Type="http://schemas.openxmlformats.org/officeDocument/2006/relationships/customXml" Target="../ink/ink1377.xml"/><Relationship Id="rId115" Type="http://schemas.openxmlformats.org/officeDocument/2006/relationships/image" Target="../media/image159.png"/><Relationship Id="rId61" Type="http://schemas.openxmlformats.org/officeDocument/2006/relationships/customXml" Target="../ink/ink1328.xml"/><Relationship Id="rId82" Type="http://schemas.openxmlformats.org/officeDocument/2006/relationships/customXml" Target="../ink/ink1349.xml"/><Relationship Id="rId19" Type="http://schemas.openxmlformats.org/officeDocument/2006/relationships/image" Target="../media/image92.png"/><Relationship Id="rId14" Type="http://schemas.openxmlformats.org/officeDocument/2006/relationships/customXml" Target="../ink/ink1297.xml"/><Relationship Id="rId30" Type="http://schemas.openxmlformats.org/officeDocument/2006/relationships/customXml" Target="../ink/ink1305.xml"/><Relationship Id="rId35" Type="http://schemas.openxmlformats.org/officeDocument/2006/relationships/image" Target="../media/image100.png"/><Relationship Id="rId56" Type="http://schemas.openxmlformats.org/officeDocument/2006/relationships/customXml" Target="../ink/ink1323.xml"/><Relationship Id="rId77" Type="http://schemas.openxmlformats.org/officeDocument/2006/relationships/customXml" Target="../ink/ink1344.xml"/><Relationship Id="rId100" Type="http://schemas.openxmlformats.org/officeDocument/2006/relationships/customXml" Target="../ink/ink1367.xml"/><Relationship Id="rId105" Type="http://schemas.openxmlformats.org/officeDocument/2006/relationships/customXml" Target="../ink/ink1372.xml"/><Relationship Id="rId8" Type="http://schemas.openxmlformats.org/officeDocument/2006/relationships/customXml" Target="../ink/ink1294.xml"/><Relationship Id="rId51" Type="http://schemas.openxmlformats.org/officeDocument/2006/relationships/customXml" Target="../ink/ink1318.xml"/><Relationship Id="rId72" Type="http://schemas.openxmlformats.org/officeDocument/2006/relationships/customXml" Target="../ink/ink1339.xml"/><Relationship Id="rId93" Type="http://schemas.openxmlformats.org/officeDocument/2006/relationships/customXml" Target="../ink/ink1360.xml"/><Relationship Id="rId98" Type="http://schemas.openxmlformats.org/officeDocument/2006/relationships/customXml" Target="../ink/ink1365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1313.xml"/><Relationship Id="rId67" Type="http://schemas.openxmlformats.org/officeDocument/2006/relationships/customXml" Target="../ink/ink1334.xml"/><Relationship Id="rId116" Type="http://schemas.openxmlformats.org/officeDocument/2006/relationships/customXml" Target="../ink/ink1381.xml"/><Relationship Id="rId20" Type="http://schemas.openxmlformats.org/officeDocument/2006/relationships/customXml" Target="../ink/ink1300.xml"/><Relationship Id="rId41" Type="http://schemas.openxmlformats.org/officeDocument/2006/relationships/image" Target="../media/image103.png"/><Relationship Id="rId62" Type="http://schemas.openxmlformats.org/officeDocument/2006/relationships/customXml" Target="../ink/ink1329.xml"/><Relationship Id="rId83" Type="http://schemas.openxmlformats.org/officeDocument/2006/relationships/customXml" Target="../ink/ink1350.xml"/><Relationship Id="rId88" Type="http://schemas.openxmlformats.org/officeDocument/2006/relationships/customXml" Target="../ink/ink1355.xml"/><Relationship Id="rId111" Type="http://schemas.openxmlformats.org/officeDocument/2006/relationships/customXml" Target="../ink/ink1378.xml"/><Relationship Id="rId15" Type="http://schemas.openxmlformats.org/officeDocument/2006/relationships/image" Target="../media/image90.png"/><Relationship Id="rId36" Type="http://schemas.openxmlformats.org/officeDocument/2006/relationships/customXml" Target="../ink/ink1308.xml"/><Relationship Id="rId57" Type="http://schemas.openxmlformats.org/officeDocument/2006/relationships/customXml" Target="../ink/ink1324.xml"/><Relationship Id="rId106" Type="http://schemas.openxmlformats.org/officeDocument/2006/relationships/customXml" Target="../ink/ink137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customXml" Target="../ink/ink1391.xml"/><Relationship Id="rId26" Type="http://schemas.openxmlformats.org/officeDocument/2006/relationships/customXml" Target="../ink/ink1395.xml"/><Relationship Id="rId39" Type="http://schemas.openxmlformats.org/officeDocument/2006/relationships/image" Target="../media/image129.png"/><Relationship Id="rId21" Type="http://schemas.openxmlformats.org/officeDocument/2006/relationships/image" Target="../media/image120.png"/><Relationship Id="rId34" Type="http://schemas.openxmlformats.org/officeDocument/2006/relationships/customXml" Target="../ink/ink1399.xml"/><Relationship Id="rId42" Type="http://schemas.openxmlformats.org/officeDocument/2006/relationships/customXml" Target="../ink/ink1403.xml"/><Relationship Id="rId7" Type="http://schemas.openxmlformats.org/officeDocument/2006/relationships/image" Target="../media/image113.png"/><Relationship Id="rId2" Type="http://schemas.openxmlformats.org/officeDocument/2006/relationships/customXml" Target="../ink/ink1383.xml"/><Relationship Id="rId16" Type="http://schemas.openxmlformats.org/officeDocument/2006/relationships/customXml" Target="../ink/ink1390.xml"/><Relationship Id="rId20" Type="http://schemas.openxmlformats.org/officeDocument/2006/relationships/customXml" Target="../ink/ink1392.xml"/><Relationship Id="rId29" Type="http://schemas.openxmlformats.org/officeDocument/2006/relationships/image" Target="../media/image124.png"/><Relationship Id="rId41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5.xml"/><Relationship Id="rId11" Type="http://schemas.openxmlformats.org/officeDocument/2006/relationships/image" Target="../media/image115.png"/><Relationship Id="rId24" Type="http://schemas.openxmlformats.org/officeDocument/2006/relationships/customXml" Target="../ink/ink1394.xml"/><Relationship Id="rId32" Type="http://schemas.openxmlformats.org/officeDocument/2006/relationships/customXml" Target="../ink/ink1398.xml"/><Relationship Id="rId37" Type="http://schemas.openxmlformats.org/officeDocument/2006/relationships/image" Target="../media/image128.png"/><Relationship Id="rId40" Type="http://schemas.openxmlformats.org/officeDocument/2006/relationships/customXml" Target="../ink/ink1402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1396.xml"/><Relationship Id="rId36" Type="http://schemas.openxmlformats.org/officeDocument/2006/relationships/customXml" Target="../ink/ink1400.xml"/><Relationship Id="rId10" Type="http://schemas.openxmlformats.org/officeDocument/2006/relationships/customXml" Target="../ink/ink1387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1384.xml"/><Relationship Id="rId9" Type="http://schemas.openxmlformats.org/officeDocument/2006/relationships/image" Target="../media/image114.png"/><Relationship Id="rId14" Type="http://schemas.openxmlformats.org/officeDocument/2006/relationships/customXml" Target="../ink/ink1389.xml"/><Relationship Id="rId22" Type="http://schemas.openxmlformats.org/officeDocument/2006/relationships/customXml" Target="../ink/ink1393.xml"/><Relationship Id="rId27" Type="http://schemas.openxmlformats.org/officeDocument/2006/relationships/image" Target="../media/image123.png"/><Relationship Id="rId30" Type="http://schemas.openxmlformats.org/officeDocument/2006/relationships/customXml" Target="../ink/ink1397.xml"/><Relationship Id="rId35" Type="http://schemas.openxmlformats.org/officeDocument/2006/relationships/image" Target="../media/image127.png"/><Relationship Id="rId43" Type="http://schemas.openxmlformats.org/officeDocument/2006/relationships/image" Target="../media/image131.png"/><Relationship Id="rId8" Type="http://schemas.openxmlformats.org/officeDocument/2006/relationships/customXml" Target="../ink/ink1386.xml"/><Relationship Id="rId3" Type="http://schemas.openxmlformats.org/officeDocument/2006/relationships/image" Target="../media/image111.png"/><Relationship Id="rId12" Type="http://schemas.openxmlformats.org/officeDocument/2006/relationships/customXml" Target="../ink/ink1388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38" Type="http://schemas.openxmlformats.org/officeDocument/2006/relationships/customXml" Target="../ink/ink140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15.png"/><Relationship Id="rId42" Type="http://schemas.openxmlformats.org/officeDocument/2006/relationships/customXml" Target="../ink/ink24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7.xml"/><Relationship Id="rId16" Type="http://schemas.openxmlformats.org/officeDocument/2006/relationships/customXml" Target="../ink/ink11.xml"/><Relationship Id="rId11" Type="http://schemas.openxmlformats.org/officeDocument/2006/relationships/image" Target="../media/image10.png"/><Relationship Id="rId32" Type="http://schemas.openxmlformats.org/officeDocument/2006/relationships/customXml" Target="../ink/ink19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44.png"/><Relationship Id="rId5" Type="http://schemas.openxmlformats.org/officeDocument/2006/relationships/image" Target="../media/image7.png"/><Relationship Id="rId61" Type="http://schemas.openxmlformats.org/officeDocument/2006/relationships/image" Target="../media/image35.png"/><Relationship Id="rId19" Type="http://schemas.openxmlformats.org/officeDocument/2006/relationships/image" Target="../media/image14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8.png"/><Relationship Id="rId30" Type="http://schemas.openxmlformats.org/officeDocument/2006/relationships/customXml" Target="../ink/ink18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27.xml"/><Relationship Id="rId56" Type="http://schemas.openxmlformats.org/officeDocument/2006/relationships/customXml" Target="../ink/ink31.xml"/><Relationship Id="rId64" Type="http://schemas.openxmlformats.org/officeDocument/2006/relationships/customXml" Target="../ink/ink35.xml"/><Relationship Id="rId69" Type="http://schemas.openxmlformats.org/officeDocument/2006/relationships/image" Target="../media/image39.png"/><Relationship Id="rId77" Type="http://schemas.openxmlformats.org/officeDocument/2006/relationships/image" Target="../media/image43.png"/><Relationship Id="rId8" Type="http://schemas.openxmlformats.org/officeDocument/2006/relationships/customXml" Target="../ink/ink7.xml"/><Relationship Id="rId51" Type="http://schemas.openxmlformats.org/officeDocument/2006/relationships/image" Target="../media/image30.png"/><Relationship Id="rId72" Type="http://schemas.openxmlformats.org/officeDocument/2006/relationships/customXml" Target="../ink/ink39.xml"/><Relationship Id="rId80" Type="http://schemas.openxmlformats.org/officeDocument/2006/relationships/customXml" Target="../ink/ink43.xml"/><Relationship Id="rId3" Type="http://schemas.openxmlformats.org/officeDocument/2006/relationships/image" Target="../media/image6.png"/><Relationship Id="rId12" Type="http://schemas.openxmlformats.org/officeDocument/2006/relationships/customXml" Target="../ink/ink9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59" Type="http://schemas.openxmlformats.org/officeDocument/2006/relationships/image" Target="../media/image34.png"/><Relationship Id="rId67" Type="http://schemas.openxmlformats.org/officeDocument/2006/relationships/image" Target="../media/image38.png"/><Relationship Id="rId20" Type="http://schemas.openxmlformats.org/officeDocument/2006/relationships/customXml" Target="../ink/ink13.xml"/><Relationship Id="rId41" Type="http://schemas.openxmlformats.org/officeDocument/2006/relationships/image" Target="../media/image25.png"/><Relationship Id="rId54" Type="http://schemas.openxmlformats.org/officeDocument/2006/relationships/customXml" Target="../ink/ink30.xml"/><Relationship Id="rId62" Type="http://schemas.openxmlformats.org/officeDocument/2006/relationships/customXml" Target="../ink/ink34.xml"/><Relationship Id="rId70" Type="http://schemas.openxmlformats.org/officeDocument/2006/relationships/customXml" Target="../ink/ink38.xml"/><Relationship Id="rId7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8.xml"/><Relationship Id="rId31" Type="http://schemas.openxmlformats.org/officeDocument/2006/relationships/image" Target="../media/image20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37.png"/><Relationship Id="rId73" Type="http://schemas.openxmlformats.org/officeDocument/2006/relationships/image" Target="../media/image41.png"/><Relationship Id="rId78" Type="http://schemas.openxmlformats.org/officeDocument/2006/relationships/customXml" Target="../ink/ink42.xml"/><Relationship Id="rId81" Type="http://schemas.openxmlformats.org/officeDocument/2006/relationships/image" Target="../media/image45.png"/><Relationship Id="rId4" Type="http://schemas.openxmlformats.org/officeDocument/2006/relationships/customXml" Target="../ink/ink5.xml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12.xml"/><Relationship Id="rId39" Type="http://schemas.openxmlformats.org/officeDocument/2006/relationships/image" Target="../media/image24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2.png"/><Relationship Id="rId76" Type="http://schemas.openxmlformats.org/officeDocument/2006/relationships/customXml" Target="../ink/ink41.xml"/><Relationship Id="rId7" Type="http://schemas.openxmlformats.org/officeDocument/2006/relationships/image" Target="../media/image8.png"/><Relationship Id="rId71" Type="http://schemas.openxmlformats.org/officeDocument/2006/relationships/image" Target="../media/image40.png"/><Relationship Id="rId2" Type="http://schemas.openxmlformats.org/officeDocument/2006/relationships/customXml" Target="../ink/ink4.xml"/><Relationship Id="rId29" Type="http://schemas.openxmlformats.org/officeDocument/2006/relationships/image" Target="../media/image19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27.png"/><Relationship Id="rId66" Type="http://schemas.openxmlformats.org/officeDocument/2006/relationships/customXml" Target="../ink/ink36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.xml"/><Relationship Id="rId21" Type="http://schemas.openxmlformats.org/officeDocument/2006/relationships/image" Target="../media/image55.png"/><Relationship Id="rId42" Type="http://schemas.openxmlformats.org/officeDocument/2006/relationships/customXml" Target="../ink/ink64.xml"/><Relationship Id="rId47" Type="http://schemas.openxmlformats.org/officeDocument/2006/relationships/image" Target="../media/image68.png"/><Relationship Id="rId63" Type="http://schemas.openxmlformats.org/officeDocument/2006/relationships/image" Target="../media/image76.png"/><Relationship Id="rId68" Type="http://schemas.openxmlformats.org/officeDocument/2006/relationships/customXml" Target="../ink/ink77.xml"/><Relationship Id="rId16" Type="http://schemas.openxmlformats.org/officeDocument/2006/relationships/customXml" Target="../ink/ink51.xml"/><Relationship Id="rId11" Type="http://schemas.openxmlformats.org/officeDocument/2006/relationships/image" Target="../media/image50.png"/><Relationship Id="rId24" Type="http://schemas.openxmlformats.org/officeDocument/2006/relationships/customXml" Target="../ink/ink55.xml"/><Relationship Id="rId32" Type="http://schemas.openxmlformats.org/officeDocument/2006/relationships/customXml" Target="../ink/ink59.xml"/><Relationship Id="rId37" Type="http://schemas.openxmlformats.org/officeDocument/2006/relationships/image" Target="../media/image63.png"/><Relationship Id="rId40" Type="http://schemas.openxmlformats.org/officeDocument/2006/relationships/customXml" Target="../ink/ink63.xml"/><Relationship Id="rId45" Type="http://schemas.openxmlformats.org/officeDocument/2006/relationships/image" Target="../media/image67.png"/><Relationship Id="rId53" Type="http://schemas.openxmlformats.org/officeDocument/2006/relationships/image" Target="../media/image71.png"/><Relationship Id="rId58" Type="http://schemas.openxmlformats.org/officeDocument/2006/relationships/customXml" Target="../ink/ink72.xml"/><Relationship Id="rId66" Type="http://schemas.openxmlformats.org/officeDocument/2006/relationships/customXml" Target="../ink/ink76.xml"/><Relationship Id="rId74" Type="http://schemas.openxmlformats.org/officeDocument/2006/relationships/customXml" Target="../ink/ink80.xml"/><Relationship Id="rId79" Type="http://schemas.openxmlformats.org/officeDocument/2006/relationships/customXml" Target="../ink/ink83.xml"/><Relationship Id="rId5" Type="http://schemas.openxmlformats.org/officeDocument/2006/relationships/image" Target="../media/image47.png"/><Relationship Id="rId61" Type="http://schemas.openxmlformats.org/officeDocument/2006/relationships/image" Target="../media/image75.png"/><Relationship Id="rId19" Type="http://schemas.openxmlformats.org/officeDocument/2006/relationships/image" Target="../media/image54.png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58.png"/><Relationship Id="rId30" Type="http://schemas.openxmlformats.org/officeDocument/2006/relationships/customXml" Target="../ink/ink58.xml"/><Relationship Id="rId35" Type="http://schemas.openxmlformats.org/officeDocument/2006/relationships/image" Target="../media/image62.png"/><Relationship Id="rId43" Type="http://schemas.openxmlformats.org/officeDocument/2006/relationships/image" Target="../media/image66.png"/><Relationship Id="rId48" Type="http://schemas.openxmlformats.org/officeDocument/2006/relationships/customXml" Target="../ink/ink67.xml"/><Relationship Id="rId56" Type="http://schemas.openxmlformats.org/officeDocument/2006/relationships/customXml" Target="../ink/ink71.xml"/><Relationship Id="rId64" Type="http://schemas.openxmlformats.org/officeDocument/2006/relationships/customXml" Target="../ink/ink75.xml"/><Relationship Id="rId69" Type="http://schemas.openxmlformats.org/officeDocument/2006/relationships/image" Target="../media/image79.png"/><Relationship Id="rId77" Type="http://schemas.openxmlformats.org/officeDocument/2006/relationships/image" Target="../media/image83.png"/><Relationship Id="rId8" Type="http://schemas.openxmlformats.org/officeDocument/2006/relationships/customXml" Target="../ink/ink47.xml"/><Relationship Id="rId51" Type="http://schemas.openxmlformats.org/officeDocument/2006/relationships/image" Target="../media/image70.png"/><Relationship Id="rId72" Type="http://schemas.openxmlformats.org/officeDocument/2006/relationships/customXml" Target="../ink/ink79.xml"/><Relationship Id="rId3" Type="http://schemas.openxmlformats.org/officeDocument/2006/relationships/image" Target="../media/image46.png"/><Relationship Id="rId12" Type="http://schemas.openxmlformats.org/officeDocument/2006/relationships/customXml" Target="../ink/ink49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customXml" Target="../ink/ink62.xml"/><Relationship Id="rId46" Type="http://schemas.openxmlformats.org/officeDocument/2006/relationships/customXml" Target="../ink/ink66.xml"/><Relationship Id="rId59" Type="http://schemas.openxmlformats.org/officeDocument/2006/relationships/image" Target="../media/image74.png"/><Relationship Id="rId67" Type="http://schemas.openxmlformats.org/officeDocument/2006/relationships/image" Target="../media/image78.png"/><Relationship Id="rId20" Type="http://schemas.openxmlformats.org/officeDocument/2006/relationships/customXml" Target="../ink/ink53.xml"/><Relationship Id="rId41" Type="http://schemas.openxmlformats.org/officeDocument/2006/relationships/image" Target="../media/image65.png"/><Relationship Id="rId54" Type="http://schemas.openxmlformats.org/officeDocument/2006/relationships/customXml" Target="../ink/ink70.xml"/><Relationship Id="rId62" Type="http://schemas.openxmlformats.org/officeDocument/2006/relationships/customXml" Target="../ink/ink74.xml"/><Relationship Id="rId70" Type="http://schemas.openxmlformats.org/officeDocument/2006/relationships/customXml" Target="../ink/ink78.xml"/><Relationship Id="rId7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57.xml"/><Relationship Id="rId36" Type="http://schemas.openxmlformats.org/officeDocument/2006/relationships/customXml" Target="../ink/ink61.xml"/><Relationship Id="rId49" Type="http://schemas.openxmlformats.org/officeDocument/2006/relationships/image" Target="../media/image69.png"/><Relationship Id="rId57" Type="http://schemas.openxmlformats.org/officeDocument/2006/relationships/image" Target="../media/image73.png"/><Relationship Id="rId10" Type="http://schemas.openxmlformats.org/officeDocument/2006/relationships/customXml" Target="../ink/ink48.xml"/><Relationship Id="rId31" Type="http://schemas.openxmlformats.org/officeDocument/2006/relationships/image" Target="../media/image60.png"/><Relationship Id="rId44" Type="http://schemas.openxmlformats.org/officeDocument/2006/relationships/customXml" Target="../ink/ink65.xml"/><Relationship Id="rId52" Type="http://schemas.openxmlformats.org/officeDocument/2006/relationships/customXml" Target="../ink/ink69.xml"/><Relationship Id="rId60" Type="http://schemas.openxmlformats.org/officeDocument/2006/relationships/customXml" Target="../ink/ink73.xml"/><Relationship Id="rId65" Type="http://schemas.openxmlformats.org/officeDocument/2006/relationships/image" Target="../media/image77.png"/><Relationship Id="rId73" Type="http://schemas.openxmlformats.org/officeDocument/2006/relationships/image" Target="../media/image81.png"/><Relationship Id="rId78" Type="http://schemas.openxmlformats.org/officeDocument/2006/relationships/customXml" Target="../ink/ink82.xml"/><Relationship Id="rId4" Type="http://schemas.openxmlformats.org/officeDocument/2006/relationships/customXml" Target="../ink/ink45.xml"/><Relationship Id="rId9" Type="http://schemas.openxmlformats.org/officeDocument/2006/relationships/image" Target="../media/image49.png"/><Relationship Id="rId13" Type="http://schemas.openxmlformats.org/officeDocument/2006/relationships/image" Target="../media/image51.png"/><Relationship Id="rId18" Type="http://schemas.openxmlformats.org/officeDocument/2006/relationships/customXml" Target="../ink/ink52.xml"/><Relationship Id="rId39" Type="http://schemas.openxmlformats.org/officeDocument/2006/relationships/image" Target="../media/image64.png"/><Relationship Id="rId34" Type="http://schemas.openxmlformats.org/officeDocument/2006/relationships/customXml" Target="../ink/ink60.xml"/><Relationship Id="rId50" Type="http://schemas.openxmlformats.org/officeDocument/2006/relationships/customXml" Target="../ink/ink68.xml"/><Relationship Id="rId55" Type="http://schemas.openxmlformats.org/officeDocument/2006/relationships/image" Target="../media/image72.png"/><Relationship Id="rId76" Type="http://schemas.openxmlformats.org/officeDocument/2006/relationships/customXml" Target="../ink/ink81.xml"/><Relationship Id="rId7" Type="http://schemas.openxmlformats.org/officeDocument/2006/relationships/image" Target="../media/image48.png"/><Relationship Id="rId71" Type="http://schemas.openxmlformats.org/officeDocument/2006/relationships/image" Target="../media/image80.png"/><Relationship Id="rId2" Type="http://schemas.openxmlformats.org/officeDocument/2006/relationships/customXml" Target="../ink/ink44.xml"/><Relationship Id="rId2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7.xml"/><Relationship Id="rId21" Type="http://schemas.openxmlformats.org/officeDocument/2006/relationships/image" Target="../media/image93.png"/><Relationship Id="rId42" Type="http://schemas.openxmlformats.org/officeDocument/2006/relationships/customXml" Target="../ink/ink104.xml"/><Relationship Id="rId63" Type="http://schemas.openxmlformats.org/officeDocument/2006/relationships/customXml" Target="../ink/ink123.xml"/><Relationship Id="rId84" Type="http://schemas.openxmlformats.org/officeDocument/2006/relationships/customXml" Target="../ink/ink144.xml"/><Relationship Id="rId16" Type="http://schemas.openxmlformats.org/officeDocument/2006/relationships/customXml" Target="../ink/ink91.xml"/><Relationship Id="rId107" Type="http://schemas.openxmlformats.org/officeDocument/2006/relationships/customXml" Target="../ink/ink167.xml"/><Relationship Id="rId11" Type="http://schemas.openxmlformats.org/officeDocument/2006/relationships/image" Target="../media/image88.png"/><Relationship Id="rId32" Type="http://schemas.openxmlformats.org/officeDocument/2006/relationships/customXml" Target="../ink/ink99.xml"/><Relationship Id="rId37" Type="http://schemas.openxmlformats.org/officeDocument/2006/relationships/image" Target="../media/image101.png"/><Relationship Id="rId53" Type="http://schemas.openxmlformats.org/officeDocument/2006/relationships/customXml" Target="../ink/ink113.xml"/><Relationship Id="rId58" Type="http://schemas.openxmlformats.org/officeDocument/2006/relationships/customXml" Target="../ink/ink118.xml"/><Relationship Id="rId74" Type="http://schemas.openxmlformats.org/officeDocument/2006/relationships/customXml" Target="../ink/ink134.xml"/><Relationship Id="rId79" Type="http://schemas.openxmlformats.org/officeDocument/2006/relationships/customXml" Target="../ink/ink139.xml"/><Relationship Id="rId102" Type="http://schemas.openxmlformats.org/officeDocument/2006/relationships/customXml" Target="../ink/ink162.xml"/><Relationship Id="rId123" Type="http://schemas.openxmlformats.org/officeDocument/2006/relationships/customXml" Target="../ink/ink183.xml"/><Relationship Id="rId128" Type="http://schemas.openxmlformats.org/officeDocument/2006/relationships/customXml" Target="../ink/ink188.xml"/><Relationship Id="rId5" Type="http://schemas.openxmlformats.org/officeDocument/2006/relationships/image" Target="../media/image85.png"/><Relationship Id="rId90" Type="http://schemas.openxmlformats.org/officeDocument/2006/relationships/customXml" Target="../ink/ink150.xml"/><Relationship Id="rId95" Type="http://schemas.openxmlformats.org/officeDocument/2006/relationships/customXml" Target="../ink/ink155.xml"/><Relationship Id="rId22" Type="http://schemas.openxmlformats.org/officeDocument/2006/relationships/customXml" Target="../ink/ink94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108.xml"/><Relationship Id="rId64" Type="http://schemas.openxmlformats.org/officeDocument/2006/relationships/customXml" Target="../ink/ink124.xml"/><Relationship Id="rId69" Type="http://schemas.openxmlformats.org/officeDocument/2006/relationships/customXml" Target="../ink/ink129.xml"/><Relationship Id="rId113" Type="http://schemas.openxmlformats.org/officeDocument/2006/relationships/customXml" Target="../ink/ink173.xml"/><Relationship Id="rId118" Type="http://schemas.openxmlformats.org/officeDocument/2006/relationships/customXml" Target="../ink/ink178.xml"/><Relationship Id="rId80" Type="http://schemas.openxmlformats.org/officeDocument/2006/relationships/customXml" Target="../ink/ink140.xml"/><Relationship Id="rId85" Type="http://schemas.openxmlformats.org/officeDocument/2006/relationships/customXml" Target="../ink/ink145.xml"/><Relationship Id="rId12" Type="http://schemas.openxmlformats.org/officeDocument/2006/relationships/customXml" Target="../ink/ink89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102.xml"/><Relationship Id="rId59" Type="http://schemas.openxmlformats.org/officeDocument/2006/relationships/customXml" Target="../ink/ink119.xml"/><Relationship Id="rId103" Type="http://schemas.openxmlformats.org/officeDocument/2006/relationships/customXml" Target="../ink/ink163.xml"/><Relationship Id="rId108" Type="http://schemas.openxmlformats.org/officeDocument/2006/relationships/customXml" Target="../ink/ink168.xml"/><Relationship Id="rId124" Type="http://schemas.openxmlformats.org/officeDocument/2006/relationships/customXml" Target="../ink/ink184.xml"/><Relationship Id="rId129" Type="http://schemas.openxmlformats.org/officeDocument/2006/relationships/customXml" Target="../ink/ink189.xml"/><Relationship Id="rId54" Type="http://schemas.openxmlformats.org/officeDocument/2006/relationships/customXml" Target="../ink/ink114.xml"/><Relationship Id="rId70" Type="http://schemas.openxmlformats.org/officeDocument/2006/relationships/customXml" Target="../ink/ink130.xml"/><Relationship Id="rId75" Type="http://schemas.openxmlformats.org/officeDocument/2006/relationships/customXml" Target="../ink/ink135.xml"/><Relationship Id="rId91" Type="http://schemas.openxmlformats.org/officeDocument/2006/relationships/customXml" Target="../ink/ink151.xml"/><Relationship Id="rId96" Type="http://schemas.openxmlformats.org/officeDocument/2006/relationships/customXml" Target="../ink/ink1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23" Type="http://schemas.openxmlformats.org/officeDocument/2006/relationships/image" Target="../media/image94.png"/><Relationship Id="rId28" Type="http://schemas.openxmlformats.org/officeDocument/2006/relationships/customXml" Target="../ink/ink97.xml"/><Relationship Id="rId49" Type="http://schemas.openxmlformats.org/officeDocument/2006/relationships/customXml" Target="../ink/ink109.xml"/><Relationship Id="rId114" Type="http://schemas.openxmlformats.org/officeDocument/2006/relationships/customXml" Target="../ink/ink174.xml"/><Relationship Id="rId119" Type="http://schemas.openxmlformats.org/officeDocument/2006/relationships/customXml" Target="../ink/ink179.xml"/><Relationship Id="rId44" Type="http://schemas.openxmlformats.org/officeDocument/2006/relationships/customXml" Target="../ink/ink105.xml"/><Relationship Id="rId60" Type="http://schemas.openxmlformats.org/officeDocument/2006/relationships/customXml" Target="../ink/ink120.xml"/><Relationship Id="rId65" Type="http://schemas.openxmlformats.org/officeDocument/2006/relationships/customXml" Target="../ink/ink125.xml"/><Relationship Id="rId81" Type="http://schemas.openxmlformats.org/officeDocument/2006/relationships/customXml" Target="../ink/ink141.xml"/><Relationship Id="rId86" Type="http://schemas.openxmlformats.org/officeDocument/2006/relationships/customXml" Target="../ink/ink146.xml"/><Relationship Id="rId130" Type="http://schemas.openxmlformats.org/officeDocument/2006/relationships/customXml" Target="../ink/ink190.xml"/><Relationship Id="rId13" Type="http://schemas.openxmlformats.org/officeDocument/2006/relationships/image" Target="../media/image89.png"/><Relationship Id="rId18" Type="http://schemas.openxmlformats.org/officeDocument/2006/relationships/customXml" Target="../ink/ink92.xml"/><Relationship Id="rId39" Type="http://schemas.openxmlformats.org/officeDocument/2006/relationships/image" Target="../media/image102.png"/><Relationship Id="rId109" Type="http://schemas.openxmlformats.org/officeDocument/2006/relationships/customXml" Target="../ink/ink169.xml"/><Relationship Id="rId34" Type="http://schemas.openxmlformats.org/officeDocument/2006/relationships/customXml" Target="../ink/ink100.xml"/><Relationship Id="rId50" Type="http://schemas.openxmlformats.org/officeDocument/2006/relationships/customXml" Target="../ink/ink110.xml"/><Relationship Id="rId55" Type="http://schemas.openxmlformats.org/officeDocument/2006/relationships/customXml" Target="../ink/ink115.xml"/><Relationship Id="rId76" Type="http://schemas.openxmlformats.org/officeDocument/2006/relationships/customXml" Target="../ink/ink136.xml"/><Relationship Id="rId97" Type="http://schemas.openxmlformats.org/officeDocument/2006/relationships/customXml" Target="../ink/ink157.xml"/><Relationship Id="rId104" Type="http://schemas.openxmlformats.org/officeDocument/2006/relationships/customXml" Target="../ink/ink164.xml"/><Relationship Id="rId120" Type="http://schemas.openxmlformats.org/officeDocument/2006/relationships/customXml" Target="../ink/ink180.xml"/><Relationship Id="rId125" Type="http://schemas.openxmlformats.org/officeDocument/2006/relationships/customXml" Target="../ink/ink185.xml"/><Relationship Id="rId7" Type="http://schemas.openxmlformats.org/officeDocument/2006/relationships/image" Target="../media/image86.png"/><Relationship Id="rId71" Type="http://schemas.openxmlformats.org/officeDocument/2006/relationships/customXml" Target="../ink/ink131.xml"/><Relationship Id="rId92" Type="http://schemas.openxmlformats.org/officeDocument/2006/relationships/customXml" Target="../ink/ink152.xml"/><Relationship Id="rId2" Type="http://schemas.openxmlformats.org/officeDocument/2006/relationships/customXml" Target="../ink/ink84.xml"/><Relationship Id="rId29" Type="http://schemas.openxmlformats.org/officeDocument/2006/relationships/image" Target="../media/image97.png"/><Relationship Id="rId24" Type="http://schemas.openxmlformats.org/officeDocument/2006/relationships/customXml" Target="../ink/ink95.xml"/><Relationship Id="rId40" Type="http://schemas.openxmlformats.org/officeDocument/2006/relationships/customXml" Target="../ink/ink103.xml"/><Relationship Id="rId45" Type="http://schemas.openxmlformats.org/officeDocument/2006/relationships/image" Target="../media/image105.png"/><Relationship Id="rId66" Type="http://schemas.openxmlformats.org/officeDocument/2006/relationships/customXml" Target="../ink/ink126.xml"/><Relationship Id="rId87" Type="http://schemas.openxmlformats.org/officeDocument/2006/relationships/customXml" Target="../ink/ink147.xml"/><Relationship Id="rId110" Type="http://schemas.openxmlformats.org/officeDocument/2006/relationships/customXml" Target="../ink/ink170.xml"/><Relationship Id="rId115" Type="http://schemas.openxmlformats.org/officeDocument/2006/relationships/customXml" Target="../ink/ink175.xml"/><Relationship Id="rId131" Type="http://schemas.openxmlformats.org/officeDocument/2006/relationships/customXml" Target="../ink/ink191.xml"/><Relationship Id="rId61" Type="http://schemas.openxmlformats.org/officeDocument/2006/relationships/customXml" Target="../ink/ink121.xml"/><Relationship Id="rId82" Type="http://schemas.openxmlformats.org/officeDocument/2006/relationships/customXml" Target="../ink/ink142.xml"/><Relationship Id="rId19" Type="http://schemas.openxmlformats.org/officeDocument/2006/relationships/image" Target="../media/image92.png"/><Relationship Id="rId14" Type="http://schemas.openxmlformats.org/officeDocument/2006/relationships/customXml" Target="../ink/ink90.xml"/><Relationship Id="rId30" Type="http://schemas.openxmlformats.org/officeDocument/2006/relationships/customXml" Target="../ink/ink98.xml"/><Relationship Id="rId35" Type="http://schemas.openxmlformats.org/officeDocument/2006/relationships/image" Target="../media/image100.png"/><Relationship Id="rId56" Type="http://schemas.openxmlformats.org/officeDocument/2006/relationships/customXml" Target="../ink/ink116.xml"/><Relationship Id="rId77" Type="http://schemas.openxmlformats.org/officeDocument/2006/relationships/customXml" Target="../ink/ink137.xml"/><Relationship Id="rId100" Type="http://schemas.openxmlformats.org/officeDocument/2006/relationships/customXml" Target="../ink/ink160.xml"/><Relationship Id="rId105" Type="http://schemas.openxmlformats.org/officeDocument/2006/relationships/customXml" Target="../ink/ink165.xml"/><Relationship Id="rId126" Type="http://schemas.openxmlformats.org/officeDocument/2006/relationships/customXml" Target="../ink/ink186.xml"/><Relationship Id="rId8" Type="http://schemas.openxmlformats.org/officeDocument/2006/relationships/customXml" Target="../ink/ink87.xml"/><Relationship Id="rId51" Type="http://schemas.openxmlformats.org/officeDocument/2006/relationships/customXml" Target="../ink/ink111.xml"/><Relationship Id="rId72" Type="http://schemas.openxmlformats.org/officeDocument/2006/relationships/customXml" Target="../ink/ink132.xml"/><Relationship Id="rId93" Type="http://schemas.openxmlformats.org/officeDocument/2006/relationships/customXml" Target="../ink/ink153.xml"/><Relationship Id="rId98" Type="http://schemas.openxmlformats.org/officeDocument/2006/relationships/customXml" Target="../ink/ink158.xml"/><Relationship Id="rId121" Type="http://schemas.openxmlformats.org/officeDocument/2006/relationships/customXml" Target="../ink/ink181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106.xml"/><Relationship Id="rId67" Type="http://schemas.openxmlformats.org/officeDocument/2006/relationships/customXml" Target="../ink/ink127.xml"/><Relationship Id="rId116" Type="http://schemas.openxmlformats.org/officeDocument/2006/relationships/customXml" Target="../ink/ink176.xml"/><Relationship Id="rId20" Type="http://schemas.openxmlformats.org/officeDocument/2006/relationships/customXml" Target="../ink/ink93.xml"/><Relationship Id="rId41" Type="http://schemas.openxmlformats.org/officeDocument/2006/relationships/image" Target="../media/image103.png"/><Relationship Id="rId62" Type="http://schemas.openxmlformats.org/officeDocument/2006/relationships/customXml" Target="../ink/ink122.xml"/><Relationship Id="rId83" Type="http://schemas.openxmlformats.org/officeDocument/2006/relationships/customXml" Target="../ink/ink143.xml"/><Relationship Id="rId88" Type="http://schemas.openxmlformats.org/officeDocument/2006/relationships/customXml" Target="../ink/ink148.xml"/><Relationship Id="rId111" Type="http://schemas.openxmlformats.org/officeDocument/2006/relationships/customXml" Target="../ink/ink171.xml"/><Relationship Id="rId132" Type="http://schemas.openxmlformats.org/officeDocument/2006/relationships/customXml" Target="../ink/ink192.xml"/><Relationship Id="rId15" Type="http://schemas.openxmlformats.org/officeDocument/2006/relationships/image" Target="../media/image90.png"/><Relationship Id="rId36" Type="http://schemas.openxmlformats.org/officeDocument/2006/relationships/customXml" Target="../ink/ink101.xml"/><Relationship Id="rId57" Type="http://schemas.openxmlformats.org/officeDocument/2006/relationships/customXml" Target="../ink/ink117.xml"/><Relationship Id="rId106" Type="http://schemas.openxmlformats.org/officeDocument/2006/relationships/customXml" Target="../ink/ink166.xml"/><Relationship Id="rId127" Type="http://schemas.openxmlformats.org/officeDocument/2006/relationships/customXml" Target="../ink/ink187.xml"/><Relationship Id="rId10" Type="http://schemas.openxmlformats.org/officeDocument/2006/relationships/customXml" Target="../ink/ink88.xml"/><Relationship Id="rId31" Type="http://schemas.openxmlformats.org/officeDocument/2006/relationships/image" Target="../media/image98.png"/><Relationship Id="rId52" Type="http://schemas.openxmlformats.org/officeDocument/2006/relationships/customXml" Target="../ink/ink112.xml"/><Relationship Id="rId73" Type="http://schemas.openxmlformats.org/officeDocument/2006/relationships/customXml" Target="../ink/ink133.xml"/><Relationship Id="rId78" Type="http://schemas.openxmlformats.org/officeDocument/2006/relationships/customXml" Target="../ink/ink138.xml"/><Relationship Id="rId94" Type="http://schemas.openxmlformats.org/officeDocument/2006/relationships/customXml" Target="../ink/ink154.xml"/><Relationship Id="rId99" Type="http://schemas.openxmlformats.org/officeDocument/2006/relationships/customXml" Target="../ink/ink159.xml"/><Relationship Id="rId101" Type="http://schemas.openxmlformats.org/officeDocument/2006/relationships/customXml" Target="../ink/ink161.xml"/><Relationship Id="rId122" Type="http://schemas.openxmlformats.org/officeDocument/2006/relationships/customXml" Target="../ink/ink182.xml"/><Relationship Id="rId4" Type="http://schemas.openxmlformats.org/officeDocument/2006/relationships/customXml" Target="../ink/ink85.xml"/><Relationship Id="rId9" Type="http://schemas.openxmlformats.org/officeDocument/2006/relationships/image" Target="../media/image87.png"/><Relationship Id="rId26" Type="http://schemas.openxmlformats.org/officeDocument/2006/relationships/customXml" Target="../ink/ink96.xml"/><Relationship Id="rId47" Type="http://schemas.openxmlformats.org/officeDocument/2006/relationships/customXml" Target="../ink/ink107.xml"/><Relationship Id="rId68" Type="http://schemas.openxmlformats.org/officeDocument/2006/relationships/customXml" Target="../ink/ink128.xml"/><Relationship Id="rId89" Type="http://schemas.openxmlformats.org/officeDocument/2006/relationships/customXml" Target="../ink/ink149.xml"/><Relationship Id="rId112" Type="http://schemas.openxmlformats.org/officeDocument/2006/relationships/customXml" Target="../ink/ink172.xml"/><Relationship Id="rId133" Type="http://schemas.openxmlformats.org/officeDocument/2006/relationships/customXml" Target="../ink/ink19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7.xml"/><Relationship Id="rId18" Type="http://schemas.openxmlformats.org/officeDocument/2006/relationships/image" Target="../media/image116.png"/><Relationship Id="rId26" Type="http://schemas.openxmlformats.org/officeDocument/2006/relationships/image" Target="../media/image120.png"/><Relationship Id="rId39" Type="http://schemas.openxmlformats.org/officeDocument/2006/relationships/customXml" Target="../ink/ink210.xml"/><Relationship Id="rId21" Type="http://schemas.openxmlformats.org/officeDocument/2006/relationships/customXml" Target="../ink/ink201.xml"/><Relationship Id="rId34" Type="http://schemas.openxmlformats.org/officeDocument/2006/relationships/image" Target="../media/image124.png"/><Relationship Id="rId42" Type="http://schemas.openxmlformats.org/officeDocument/2006/relationships/image" Target="../media/image128.png"/><Relationship Id="rId47" Type="http://schemas.openxmlformats.org/officeDocument/2006/relationships/customXml" Target="../ink/ink214.xml"/><Relationship Id="rId7" Type="http://schemas.openxmlformats.org/officeDocument/2006/relationships/customXml" Target="../ink/ink194.xml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29" Type="http://schemas.openxmlformats.org/officeDocument/2006/relationships/customXml" Target="../ink/ink205.xml"/><Relationship Id="rId11" Type="http://schemas.openxmlformats.org/officeDocument/2006/relationships/customXml" Target="../ink/ink196.xml"/><Relationship Id="rId24" Type="http://schemas.openxmlformats.org/officeDocument/2006/relationships/image" Target="../media/image119.png"/><Relationship Id="rId32" Type="http://schemas.openxmlformats.org/officeDocument/2006/relationships/image" Target="../media/image123.png"/><Relationship Id="rId37" Type="http://schemas.openxmlformats.org/officeDocument/2006/relationships/customXml" Target="../ink/ink209.xml"/><Relationship Id="rId40" Type="http://schemas.openxmlformats.org/officeDocument/2006/relationships/image" Target="../media/image127.png"/><Relationship Id="rId45" Type="http://schemas.openxmlformats.org/officeDocument/2006/relationships/customXml" Target="../ink/ink213.xml"/><Relationship Id="rId5" Type="http://schemas.openxmlformats.org/officeDocument/2006/relationships/image" Target="../media/image109.png"/><Relationship Id="rId15" Type="http://schemas.openxmlformats.org/officeDocument/2006/relationships/customXml" Target="../ink/ink198.xml"/><Relationship Id="rId23" Type="http://schemas.openxmlformats.org/officeDocument/2006/relationships/customXml" Target="../ink/ink202.xml"/><Relationship Id="rId28" Type="http://schemas.openxmlformats.org/officeDocument/2006/relationships/image" Target="../media/image121.png"/><Relationship Id="rId36" Type="http://schemas.openxmlformats.org/officeDocument/2006/relationships/image" Target="../media/image125.png"/><Relationship Id="rId49" Type="http://schemas.openxmlformats.org/officeDocument/2006/relationships/image" Target="../media/image132.png"/><Relationship Id="rId10" Type="http://schemas.openxmlformats.org/officeDocument/2006/relationships/image" Target="../media/image112.png"/><Relationship Id="rId19" Type="http://schemas.openxmlformats.org/officeDocument/2006/relationships/customXml" Target="../ink/ink200.xml"/><Relationship Id="rId31" Type="http://schemas.openxmlformats.org/officeDocument/2006/relationships/customXml" Target="../ink/ink206.xml"/><Relationship Id="rId44" Type="http://schemas.openxmlformats.org/officeDocument/2006/relationships/image" Target="../media/image129.png"/><Relationship Id="rId4" Type="http://schemas.openxmlformats.org/officeDocument/2006/relationships/image" Target="../media/image108.tiff"/><Relationship Id="rId9" Type="http://schemas.openxmlformats.org/officeDocument/2006/relationships/customXml" Target="../ink/ink195.xml"/><Relationship Id="rId14" Type="http://schemas.openxmlformats.org/officeDocument/2006/relationships/image" Target="../media/image114.png"/><Relationship Id="rId22" Type="http://schemas.openxmlformats.org/officeDocument/2006/relationships/image" Target="../media/image118.png"/><Relationship Id="rId27" Type="http://schemas.openxmlformats.org/officeDocument/2006/relationships/customXml" Target="../ink/ink204.xml"/><Relationship Id="rId30" Type="http://schemas.openxmlformats.org/officeDocument/2006/relationships/image" Target="../media/image122.png"/><Relationship Id="rId35" Type="http://schemas.openxmlformats.org/officeDocument/2006/relationships/customXml" Target="../ink/ink208.xml"/><Relationship Id="rId43" Type="http://schemas.openxmlformats.org/officeDocument/2006/relationships/customXml" Target="../ink/ink212.xml"/><Relationship Id="rId48" Type="http://schemas.openxmlformats.org/officeDocument/2006/relationships/image" Target="../media/image131.png"/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12" Type="http://schemas.openxmlformats.org/officeDocument/2006/relationships/image" Target="../media/image113.png"/><Relationship Id="rId17" Type="http://schemas.openxmlformats.org/officeDocument/2006/relationships/customXml" Target="../ink/ink199.xml"/><Relationship Id="rId25" Type="http://schemas.openxmlformats.org/officeDocument/2006/relationships/customXml" Target="../ink/ink203.xml"/><Relationship Id="rId33" Type="http://schemas.openxmlformats.org/officeDocument/2006/relationships/customXml" Target="../ink/ink207.xml"/><Relationship Id="rId38" Type="http://schemas.openxmlformats.org/officeDocument/2006/relationships/image" Target="../media/image126.png"/><Relationship Id="rId46" Type="http://schemas.openxmlformats.org/officeDocument/2006/relationships/image" Target="../media/image130.png"/><Relationship Id="rId20" Type="http://schemas.openxmlformats.org/officeDocument/2006/relationships/image" Target="../media/image117.png"/><Relationship Id="rId41" Type="http://schemas.openxmlformats.org/officeDocument/2006/relationships/customXml" Target="../ink/ink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.png"/><Relationship Id="rId21" Type="http://schemas.openxmlformats.org/officeDocument/2006/relationships/image" Target="../media/image93.png"/><Relationship Id="rId42" Type="http://schemas.openxmlformats.org/officeDocument/2006/relationships/customXml" Target="../ink/ink235.xml"/><Relationship Id="rId63" Type="http://schemas.openxmlformats.org/officeDocument/2006/relationships/customXml" Target="../ink/ink254.xml"/><Relationship Id="rId84" Type="http://schemas.openxmlformats.org/officeDocument/2006/relationships/customXml" Target="../ink/ink275.xml"/><Relationship Id="rId138" Type="http://schemas.openxmlformats.org/officeDocument/2006/relationships/customXml" Target="../ink/ink326.xml"/><Relationship Id="rId16" Type="http://schemas.openxmlformats.org/officeDocument/2006/relationships/customXml" Target="../ink/ink222.xml"/><Relationship Id="rId107" Type="http://schemas.openxmlformats.org/officeDocument/2006/relationships/customXml" Target="../ink/ink298.xml"/><Relationship Id="rId11" Type="http://schemas.openxmlformats.org/officeDocument/2006/relationships/image" Target="../media/image88.png"/><Relationship Id="rId32" Type="http://schemas.openxmlformats.org/officeDocument/2006/relationships/customXml" Target="../ink/ink230.xml"/><Relationship Id="rId37" Type="http://schemas.openxmlformats.org/officeDocument/2006/relationships/image" Target="../media/image101.png"/><Relationship Id="rId53" Type="http://schemas.openxmlformats.org/officeDocument/2006/relationships/customXml" Target="../ink/ink244.xml"/><Relationship Id="rId58" Type="http://schemas.openxmlformats.org/officeDocument/2006/relationships/customXml" Target="../ink/ink249.xml"/><Relationship Id="rId74" Type="http://schemas.openxmlformats.org/officeDocument/2006/relationships/customXml" Target="../ink/ink265.xml"/><Relationship Id="rId79" Type="http://schemas.openxmlformats.org/officeDocument/2006/relationships/customXml" Target="../ink/ink270.xml"/><Relationship Id="rId102" Type="http://schemas.openxmlformats.org/officeDocument/2006/relationships/customXml" Target="../ink/ink293.xml"/><Relationship Id="rId123" Type="http://schemas.openxmlformats.org/officeDocument/2006/relationships/customXml" Target="../ink/ink311.xml"/><Relationship Id="rId128" Type="http://schemas.openxmlformats.org/officeDocument/2006/relationships/customXml" Target="../ink/ink316.xml"/><Relationship Id="rId5" Type="http://schemas.openxmlformats.org/officeDocument/2006/relationships/image" Target="../media/image85.png"/><Relationship Id="rId90" Type="http://schemas.openxmlformats.org/officeDocument/2006/relationships/customXml" Target="../ink/ink281.xml"/><Relationship Id="rId95" Type="http://schemas.openxmlformats.org/officeDocument/2006/relationships/customXml" Target="../ink/ink286.xml"/><Relationship Id="rId22" Type="http://schemas.openxmlformats.org/officeDocument/2006/relationships/customXml" Target="../ink/ink225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239.xml"/><Relationship Id="rId64" Type="http://schemas.openxmlformats.org/officeDocument/2006/relationships/customXml" Target="../ink/ink255.xml"/><Relationship Id="rId69" Type="http://schemas.openxmlformats.org/officeDocument/2006/relationships/customXml" Target="../ink/ink260.xml"/><Relationship Id="rId113" Type="http://schemas.openxmlformats.org/officeDocument/2006/relationships/image" Target="../media/image133.png"/><Relationship Id="rId118" Type="http://schemas.openxmlformats.org/officeDocument/2006/relationships/customXml" Target="../ink/ink306.xml"/><Relationship Id="rId134" Type="http://schemas.openxmlformats.org/officeDocument/2006/relationships/customXml" Target="../ink/ink322.xml"/><Relationship Id="rId139" Type="http://schemas.openxmlformats.org/officeDocument/2006/relationships/customXml" Target="../ink/ink327.xml"/><Relationship Id="rId80" Type="http://schemas.openxmlformats.org/officeDocument/2006/relationships/customXml" Target="../ink/ink271.xml"/><Relationship Id="rId85" Type="http://schemas.openxmlformats.org/officeDocument/2006/relationships/customXml" Target="../ink/ink276.xml"/><Relationship Id="rId12" Type="http://schemas.openxmlformats.org/officeDocument/2006/relationships/customXml" Target="../ink/ink220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233.xml"/><Relationship Id="rId59" Type="http://schemas.openxmlformats.org/officeDocument/2006/relationships/customXml" Target="../ink/ink250.xml"/><Relationship Id="rId103" Type="http://schemas.openxmlformats.org/officeDocument/2006/relationships/customXml" Target="../ink/ink294.xml"/><Relationship Id="rId108" Type="http://schemas.openxmlformats.org/officeDocument/2006/relationships/customXml" Target="../ink/ink299.xml"/><Relationship Id="rId124" Type="http://schemas.openxmlformats.org/officeDocument/2006/relationships/customXml" Target="../ink/ink312.xml"/><Relationship Id="rId129" Type="http://schemas.openxmlformats.org/officeDocument/2006/relationships/customXml" Target="../ink/ink317.xml"/><Relationship Id="rId54" Type="http://schemas.openxmlformats.org/officeDocument/2006/relationships/customXml" Target="../ink/ink245.xml"/><Relationship Id="rId70" Type="http://schemas.openxmlformats.org/officeDocument/2006/relationships/customXml" Target="../ink/ink261.xml"/><Relationship Id="rId75" Type="http://schemas.openxmlformats.org/officeDocument/2006/relationships/customXml" Target="../ink/ink266.xml"/><Relationship Id="rId91" Type="http://schemas.openxmlformats.org/officeDocument/2006/relationships/customXml" Target="../ink/ink282.xml"/><Relationship Id="rId96" Type="http://schemas.openxmlformats.org/officeDocument/2006/relationships/customXml" Target="../ink/ink2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7.xml"/><Relationship Id="rId23" Type="http://schemas.openxmlformats.org/officeDocument/2006/relationships/image" Target="../media/image94.png"/><Relationship Id="rId28" Type="http://schemas.openxmlformats.org/officeDocument/2006/relationships/customXml" Target="../ink/ink228.xml"/><Relationship Id="rId49" Type="http://schemas.openxmlformats.org/officeDocument/2006/relationships/customXml" Target="../ink/ink240.xml"/><Relationship Id="rId114" Type="http://schemas.openxmlformats.org/officeDocument/2006/relationships/customXml" Target="../ink/ink304.xml"/><Relationship Id="rId119" Type="http://schemas.openxmlformats.org/officeDocument/2006/relationships/customXml" Target="../ink/ink307.xml"/><Relationship Id="rId44" Type="http://schemas.openxmlformats.org/officeDocument/2006/relationships/customXml" Target="../ink/ink236.xml"/><Relationship Id="rId60" Type="http://schemas.openxmlformats.org/officeDocument/2006/relationships/customXml" Target="../ink/ink251.xml"/><Relationship Id="rId65" Type="http://schemas.openxmlformats.org/officeDocument/2006/relationships/customXml" Target="../ink/ink256.xml"/><Relationship Id="rId81" Type="http://schemas.openxmlformats.org/officeDocument/2006/relationships/customXml" Target="../ink/ink272.xml"/><Relationship Id="rId86" Type="http://schemas.openxmlformats.org/officeDocument/2006/relationships/customXml" Target="../ink/ink277.xml"/><Relationship Id="rId130" Type="http://schemas.openxmlformats.org/officeDocument/2006/relationships/customXml" Target="../ink/ink318.xml"/><Relationship Id="rId135" Type="http://schemas.openxmlformats.org/officeDocument/2006/relationships/customXml" Target="../ink/ink323.xml"/><Relationship Id="rId13" Type="http://schemas.openxmlformats.org/officeDocument/2006/relationships/image" Target="../media/image89.png"/><Relationship Id="rId18" Type="http://schemas.openxmlformats.org/officeDocument/2006/relationships/customXml" Target="../ink/ink223.xml"/><Relationship Id="rId39" Type="http://schemas.openxmlformats.org/officeDocument/2006/relationships/image" Target="../media/image102.png"/><Relationship Id="rId109" Type="http://schemas.openxmlformats.org/officeDocument/2006/relationships/customXml" Target="../ink/ink300.xml"/><Relationship Id="rId34" Type="http://schemas.openxmlformats.org/officeDocument/2006/relationships/customXml" Target="../ink/ink231.xml"/><Relationship Id="rId50" Type="http://schemas.openxmlformats.org/officeDocument/2006/relationships/customXml" Target="../ink/ink241.xml"/><Relationship Id="rId55" Type="http://schemas.openxmlformats.org/officeDocument/2006/relationships/customXml" Target="../ink/ink246.xml"/><Relationship Id="rId76" Type="http://schemas.openxmlformats.org/officeDocument/2006/relationships/customXml" Target="../ink/ink267.xml"/><Relationship Id="rId97" Type="http://schemas.openxmlformats.org/officeDocument/2006/relationships/customXml" Target="../ink/ink288.xml"/><Relationship Id="rId104" Type="http://schemas.openxmlformats.org/officeDocument/2006/relationships/customXml" Target="../ink/ink295.xml"/><Relationship Id="rId120" Type="http://schemas.openxmlformats.org/officeDocument/2006/relationships/customXml" Target="../ink/ink308.xml"/><Relationship Id="rId125" Type="http://schemas.openxmlformats.org/officeDocument/2006/relationships/customXml" Target="../ink/ink313.xml"/><Relationship Id="rId7" Type="http://schemas.openxmlformats.org/officeDocument/2006/relationships/image" Target="../media/image86.png"/><Relationship Id="rId71" Type="http://schemas.openxmlformats.org/officeDocument/2006/relationships/customXml" Target="../ink/ink262.xml"/><Relationship Id="rId92" Type="http://schemas.openxmlformats.org/officeDocument/2006/relationships/customXml" Target="../ink/ink283.xml"/><Relationship Id="rId2" Type="http://schemas.openxmlformats.org/officeDocument/2006/relationships/customXml" Target="../ink/ink215.xml"/><Relationship Id="rId29" Type="http://schemas.openxmlformats.org/officeDocument/2006/relationships/image" Target="../media/image97.png"/><Relationship Id="rId24" Type="http://schemas.openxmlformats.org/officeDocument/2006/relationships/customXml" Target="../ink/ink226.xml"/><Relationship Id="rId40" Type="http://schemas.openxmlformats.org/officeDocument/2006/relationships/customXml" Target="../ink/ink234.xml"/><Relationship Id="rId45" Type="http://schemas.openxmlformats.org/officeDocument/2006/relationships/image" Target="../media/image105.png"/><Relationship Id="rId66" Type="http://schemas.openxmlformats.org/officeDocument/2006/relationships/customXml" Target="../ink/ink257.xml"/><Relationship Id="rId87" Type="http://schemas.openxmlformats.org/officeDocument/2006/relationships/customXml" Target="../ink/ink278.xml"/><Relationship Id="rId110" Type="http://schemas.openxmlformats.org/officeDocument/2006/relationships/customXml" Target="../ink/ink301.xml"/><Relationship Id="rId115" Type="http://schemas.openxmlformats.org/officeDocument/2006/relationships/image" Target="../media/image134.png"/><Relationship Id="rId131" Type="http://schemas.openxmlformats.org/officeDocument/2006/relationships/customXml" Target="../ink/ink319.xml"/><Relationship Id="rId136" Type="http://schemas.openxmlformats.org/officeDocument/2006/relationships/customXml" Target="../ink/ink324.xml"/><Relationship Id="rId61" Type="http://schemas.openxmlformats.org/officeDocument/2006/relationships/customXml" Target="../ink/ink252.xml"/><Relationship Id="rId82" Type="http://schemas.openxmlformats.org/officeDocument/2006/relationships/customXml" Target="../ink/ink273.xml"/><Relationship Id="rId19" Type="http://schemas.openxmlformats.org/officeDocument/2006/relationships/image" Target="../media/image92.png"/><Relationship Id="rId14" Type="http://schemas.openxmlformats.org/officeDocument/2006/relationships/customXml" Target="../ink/ink221.xml"/><Relationship Id="rId30" Type="http://schemas.openxmlformats.org/officeDocument/2006/relationships/customXml" Target="../ink/ink229.xml"/><Relationship Id="rId35" Type="http://schemas.openxmlformats.org/officeDocument/2006/relationships/image" Target="../media/image100.png"/><Relationship Id="rId56" Type="http://schemas.openxmlformats.org/officeDocument/2006/relationships/customXml" Target="../ink/ink247.xml"/><Relationship Id="rId77" Type="http://schemas.openxmlformats.org/officeDocument/2006/relationships/customXml" Target="../ink/ink268.xml"/><Relationship Id="rId100" Type="http://schemas.openxmlformats.org/officeDocument/2006/relationships/customXml" Target="../ink/ink291.xml"/><Relationship Id="rId105" Type="http://schemas.openxmlformats.org/officeDocument/2006/relationships/customXml" Target="../ink/ink296.xml"/><Relationship Id="rId126" Type="http://schemas.openxmlformats.org/officeDocument/2006/relationships/customXml" Target="../ink/ink314.xml"/><Relationship Id="rId8" Type="http://schemas.openxmlformats.org/officeDocument/2006/relationships/customXml" Target="../ink/ink218.xml"/><Relationship Id="rId51" Type="http://schemas.openxmlformats.org/officeDocument/2006/relationships/customXml" Target="../ink/ink242.xml"/><Relationship Id="rId72" Type="http://schemas.openxmlformats.org/officeDocument/2006/relationships/customXml" Target="../ink/ink263.xml"/><Relationship Id="rId93" Type="http://schemas.openxmlformats.org/officeDocument/2006/relationships/customXml" Target="../ink/ink284.xml"/><Relationship Id="rId98" Type="http://schemas.openxmlformats.org/officeDocument/2006/relationships/customXml" Target="../ink/ink289.xml"/><Relationship Id="rId121" Type="http://schemas.openxmlformats.org/officeDocument/2006/relationships/customXml" Target="../ink/ink309.xml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237.xml"/><Relationship Id="rId67" Type="http://schemas.openxmlformats.org/officeDocument/2006/relationships/customXml" Target="../ink/ink258.xml"/><Relationship Id="rId116" Type="http://schemas.openxmlformats.org/officeDocument/2006/relationships/customXml" Target="../ink/ink305.xml"/><Relationship Id="rId137" Type="http://schemas.openxmlformats.org/officeDocument/2006/relationships/customXml" Target="../ink/ink325.xml"/><Relationship Id="rId20" Type="http://schemas.openxmlformats.org/officeDocument/2006/relationships/customXml" Target="../ink/ink224.xml"/><Relationship Id="rId41" Type="http://schemas.openxmlformats.org/officeDocument/2006/relationships/image" Target="../media/image103.png"/><Relationship Id="rId62" Type="http://schemas.openxmlformats.org/officeDocument/2006/relationships/customXml" Target="../ink/ink253.xml"/><Relationship Id="rId83" Type="http://schemas.openxmlformats.org/officeDocument/2006/relationships/customXml" Target="../ink/ink274.xml"/><Relationship Id="rId88" Type="http://schemas.openxmlformats.org/officeDocument/2006/relationships/customXml" Target="../ink/ink279.xml"/><Relationship Id="rId111" Type="http://schemas.openxmlformats.org/officeDocument/2006/relationships/customXml" Target="../ink/ink302.xml"/><Relationship Id="rId132" Type="http://schemas.openxmlformats.org/officeDocument/2006/relationships/customXml" Target="../ink/ink320.xml"/><Relationship Id="rId15" Type="http://schemas.openxmlformats.org/officeDocument/2006/relationships/image" Target="../media/image90.png"/><Relationship Id="rId36" Type="http://schemas.openxmlformats.org/officeDocument/2006/relationships/customXml" Target="../ink/ink232.xml"/><Relationship Id="rId57" Type="http://schemas.openxmlformats.org/officeDocument/2006/relationships/customXml" Target="../ink/ink248.xml"/><Relationship Id="rId106" Type="http://schemas.openxmlformats.org/officeDocument/2006/relationships/customXml" Target="../ink/ink297.xml"/><Relationship Id="rId127" Type="http://schemas.openxmlformats.org/officeDocument/2006/relationships/customXml" Target="../ink/ink315.xml"/><Relationship Id="rId10" Type="http://schemas.openxmlformats.org/officeDocument/2006/relationships/customXml" Target="../ink/ink219.xml"/><Relationship Id="rId31" Type="http://schemas.openxmlformats.org/officeDocument/2006/relationships/image" Target="../media/image98.png"/><Relationship Id="rId52" Type="http://schemas.openxmlformats.org/officeDocument/2006/relationships/customXml" Target="../ink/ink243.xml"/><Relationship Id="rId73" Type="http://schemas.openxmlformats.org/officeDocument/2006/relationships/customXml" Target="../ink/ink264.xml"/><Relationship Id="rId78" Type="http://schemas.openxmlformats.org/officeDocument/2006/relationships/customXml" Target="../ink/ink269.xml"/><Relationship Id="rId94" Type="http://schemas.openxmlformats.org/officeDocument/2006/relationships/customXml" Target="../ink/ink285.xml"/><Relationship Id="rId99" Type="http://schemas.openxmlformats.org/officeDocument/2006/relationships/customXml" Target="../ink/ink290.xml"/><Relationship Id="rId101" Type="http://schemas.openxmlformats.org/officeDocument/2006/relationships/customXml" Target="../ink/ink292.xml"/><Relationship Id="rId122" Type="http://schemas.openxmlformats.org/officeDocument/2006/relationships/customXml" Target="../ink/ink310.xml"/><Relationship Id="rId4" Type="http://schemas.openxmlformats.org/officeDocument/2006/relationships/customXml" Target="../ink/ink216.xml"/><Relationship Id="rId9" Type="http://schemas.openxmlformats.org/officeDocument/2006/relationships/image" Target="../media/image87.png"/><Relationship Id="rId26" Type="http://schemas.openxmlformats.org/officeDocument/2006/relationships/customXml" Target="../ink/ink227.xml"/><Relationship Id="rId47" Type="http://schemas.openxmlformats.org/officeDocument/2006/relationships/customXml" Target="../ink/ink238.xml"/><Relationship Id="rId68" Type="http://schemas.openxmlformats.org/officeDocument/2006/relationships/customXml" Target="../ink/ink259.xml"/><Relationship Id="rId89" Type="http://schemas.openxmlformats.org/officeDocument/2006/relationships/customXml" Target="../ink/ink280.xml"/><Relationship Id="rId112" Type="http://schemas.openxmlformats.org/officeDocument/2006/relationships/customXml" Target="../ink/ink303.xml"/><Relationship Id="rId133" Type="http://schemas.openxmlformats.org/officeDocument/2006/relationships/customXml" Target="../ink/ink3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7206-C8F2-DA43-AAF7-E3EFA16E3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Cooper Black" panose="0208090404030B020404" pitchFamily="18" charset="0"/>
              </a:rPr>
              <a:t>uop</a:t>
            </a:r>
            <a:endParaRPr kumimoji="1" lang="zh-CN" altLang="en-US" dirty="0">
              <a:latin typeface="Cooper Black" panose="0208090404030B0204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4D6A7B-7492-AD45-A19F-4AC534FE9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>
                <a:latin typeface="Cooper Black" panose="0208090404030B020404" pitchFamily="18" charset="0"/>
              </a:rPr>
              <a:t>For </a:t>
            </a:r>
            <a:r>
              <a:rPr kumimoji="1" lang="en-US" altLang="zh-CN" dirty="0" err="1">
                <a:latin typeface="Cooper Black" panose="0208090404030B020404" pitchFamily="18" charset="0"/>
              </a:rPr>
              <a:t>dfu&amp;soc</a:t>
            </a:r>
            <a:r>
              <a:rPr kumimoji="1" lang="en-US" altLang="zh-CN" dirty="0">
                <a:latin typeface="Cooper Black" panose="0208090404030B020404" pitchFamily="18" charset="0"/>
              </a:rPr>
              <a:t> station</a:t>
            </a:r>
            <a:endParaRPr kumimoji="1" lang="zh-CN" alt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6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8205814" y="3084535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8" y="103932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6580250" y="1701194"/>
            <a:ext cx="435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2.1.Bobcat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Retest_AAB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8" y="2840406"/>
            <a:ext cx="423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2.A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time UI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and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result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7" y="4920141"/>
            <a:ext cx="423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 A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tests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times UI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and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result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8205814" y="2840406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8205814" y="4962940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7.Insight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7094297" y="332908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098529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Retest_aab</a:t>
            </a:r>
            <a:br>
              <a:rPr lang="en-US" altLang="zh-CN" sz="3600" u="sng" dirty="0">
                <a:latin typeface="Heiti SC Medium" pitchFamily="2" charset="-128"/>
                <a:ea typeface="Heiti SC Medium" pitchFamily="2" charset="-128"/>
              </a:rPr>
            </a:b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FDD12-A3C2-CC48-8FF1-A2C2068BB7B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47803" y="1358627"/>
            <a:ext cx="4090891" cy="1316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CE65B-6966-8747-B671-436F9F993D3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47803" y="3119064"/>
            <a:ext cx="2880000" cy="1676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F8BB7-537D-8444-ACD2-D70D5567711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47803" y="5227918"/>
            <a:ext cx="2880000" cy="1514159"/>
          </a:xfrm>
          <a:prstGeom prst="rect">
            <a:avLst/>
          </a:prstGeom>
        </p:spPr>
      </p:pic>
      <p:sp>
        <p:nvSpPr>
          <p:cNvPr id="44" name="文本框 11">
            <a:extLst>
              <a:ext uri="{FF2B5EF4-FFF2-40B4-BE49-F238E27FC236}">
                <a16:creationId xmlns:a16="http://schemas.microsoft.com/office/drawing/2014/main" id="{894D898E-3D86-9748-A6BE-E790150EC7C8}"/>
              </a:ext>
            </a:extLst>
          </p:cNvPr>
          <p:cNvSpPr txBox="1"/>
          <p:nvPr/>
        </p:nvSpPr>
        <p:spPr>
          <a:xfrm>
            <a:off x="4766227" y="2864644"/>
            <a:ext cx="264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 A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tests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times UI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DAE542-FD22-1E4A-AF72-4DE7A6BC1D0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953377" y="3119064"/>
            <a:ext cx="2880000" cy="1519091"/>
          </a:xfrm>
          <a:prstGeom prst="rect">
            <a:avLst/>
          </a:prstGeom>
        </p:spPr>
      </p:pic>
      <p:sp>
        <p:nvSpPr>
          <p:cNvPr id="52" name="文本框 11">
            <a:extLst>
              <a:ext uri="{FF2B5EF4-FFF2-40B4-BE49-F238E27FC236}">
                <a16:creationId xmlns:a16="http://schemas.microsoft.com/office/drawing/2014/main" id="{9A1C663E-9E05-904A-9B06-77B2053FF134}"/>
              </a:ext>
            </a:extLst>
          </p:cNvPr>
          <p:cNvSpPr txBox="1"/>
          <p:nvPr/>
        </p:nvSpPr>
        <p:spPr>
          <a:xfrm>
            <a:off x="4766227" y="470572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5.After test CB status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AAD28-D55B-C44E-9C98-1F669189D3F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044934" y="5013502"/>
            <a:ext cx="2739843" cy="1576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724A0D-71EB-444B-9523-A0287A0C7A2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301049" y="5287102"/>
            <a:ext cx="2689530" cy="11635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E8ADE7-17F3-4A4D-91AF-A9C58D4FD425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421125" y="3388588"/>
            <a:ext cx="2893567" cy="13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620549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RETEST_FA-check-in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en-US" altLang="zh-CN" sz="1600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VFIXT-B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092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2: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Over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fail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count. </a:t>
            </a:r>
            <a:r>
              <a:rPr kumimoji="1" lang="en-US" altLang="zh-CN" dirty="0" err="1">
                <a:latin typeface="Cooper Black" panose="0208090404030B020404" pitchFamily="18" charset="77"/>
                <a:ea typeface="Heiti SC Medium" pitchFamily="2" charset="-128"/>
              </a:rPr>
              <a:t>Goto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 FA-CHECK-IN</a:t>
            </a:r>
            <a:endParaRPr lang="en-US" altLang="zh-CN" dirty="0">
              <a:latin typeface="Cooper Black" panose="0208090404030B020404" pitchFamily="18" charset="77"/>
              <a:ea typeface="Heiti SC Medium" pitchFamily="2" charset="-128"/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连续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Fail3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次，还不快去送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0" y="2537245"/>
            <a:ext cx="1045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en-US" altLang="zh-CN" sz="1600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VFIXT-B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再测一次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该弹框了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5264549" y="2530711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0" y="322256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摁掉弹框后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20383B-0D49-414E-86AF-0C5CF49F27EC}"/>
              </a:ext>
            </a:extLst>
          </p:cNvPr>
          <p:cNvGrpSpPr/>
          <p:nvPr/>
        </p:nvGrpSpPr>
        <p:grpSpPr>
          <a:xfrm>
            <a:off x="4715101" y="462457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24153-BD34-B742-95FF-14494B2213C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0" y="3903136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537152" y="3927025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57256" y="4603615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5144288" y="3222219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5719949" y="2542002"/>
            <a:ext cx="272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弹框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FA-CHECK-IN</a:t>
            </a: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5599687" y="3213682"/>
            <a:ext cx="186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9005512" y="3918488"/>
            <a:ext cx="170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FA-CHECK-IN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144288" y="4603615"/>
            <a:ext cx="148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sp>
        <p:nvSpPr>
          <p:cNvPr id="201" name="文本框 11">
            <a:extLst>
              <a:ext uri="{FF2B5EF4-FFF2-40B4-BE49-F238E27FC236}">
                <a16:creationId xmlns:a16="http://schemas.microsoft.com/office/drawing/2014/main" id="{C09A79B1-BC7F-8F4F-A839-BFD98EC33631}"/>
              </a:ext>
            </a:extLst>
          </p:cNvPr>
          <p:cNvSpPr txBox="1"/>
          <p:nvPr/>
        </p:nvSpPr>
        <p:spPr>
          <a:xfrm>
            <a:off x="5777189" y="1840021"/>
            <a:ext cx="2700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Fail_0x00-Failed331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B707635-2FEB-3F48-969E-3CC6A851ECFE}"/>
              </a:ext>
            </a:extLst>
          </p:cNvPr>
          <p:cNvGrpSpPr/>
          <p:nvPr/>
        </p:nvGrpSpPr>
        <p:grpSpPr>
          <a:xfrm>
            <a:off x="5360309" y="182775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7ACFBC-D29B-9940-9331-0BDC04C9CFB4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6083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303254" y="2126553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7" y="1039329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 test 1 time UI and CB result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6190438" y="1173131"/>
            <a:ext cx="521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2.2.Bobcat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Retest_FA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-CHECK-IN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8" y="3062792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2.B test 2 times UI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8" y="5030613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test CB 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281777" y="185769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303254" y="4218796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8705006" y="367224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457203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Retest_FA-check-in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06ACF-1130-E24E-B7C2-BBB375C374B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47803" y="1347107"/>
            <a:ext cx="3304741" cy="1653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AB3CB-FE84-284E-945B-443C6010508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3472" y="3356907"/>
            <a:ext cx="3339030" cy="1570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1791A-4F53-1748-8513-F9C01989AD4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33472" y="5338390"/>
            <a:ext cx="3304741" cy="1412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7A8E8-F19E-A844-9AF2-92F2EC88A009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390210" y="2361486"/>
            <a:ext cx="2842849" cy="1724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DA2DE3-0C05-0749-9AE3-7EA689A8A0D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516674" y="4562131"/>
            <a:ext cx="3765042" cy="1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8081836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Retest_A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-FA(SOC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专属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)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SOC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测试前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092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2: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Over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fail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count. </a:t>
            </a:r>
            <a:r>
              <a:rPr kumimoji="1" lang="en-US" altLang="zh-CN" dirty="0" err="1">
                <a:latin typeface="Cooper Black" panose="0208090404030B020404" pitchFamily="18" charset="77"/>
                <a:ea typeface="Heiti SC Medium" pitchFamily="2" charset="-128"/>
              </a:rPr>
              <a:t>Goto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 FA-CHECK-IN</a:t>
            </a:r>
            <a:endParaRPr lang="en-US" altLang="zh-CN" dirty="0">
              <a:latin typeface="Cooper Black" panose="0208090404030B020404" pitchFamily="18" charset="77"/>
              <a:ea typeface="Heiti SC Medium" pitchFamily="2" charset="-128"/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只允许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一次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，还不快去送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0" y="2537245"/>
            <a:ext cx="1045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修改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SOC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TestPlan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第一个</a:t>
            </a:r>
            <a:r>
              <a:rPr kumimoji="1"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sc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run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命令的期望值改成错误的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连续两次测试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8858733" y="253387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0" y="322256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摁掉弹框后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20383B-0D49-414E-86AF-0C5CF49F27EC}"/>
              </a:ext>
            </a:extLst>
          </p:cNvPr>
          <p:cNvGrpSpPr/>
          <p:nvPr/>
        </p:nvGrpSpPr>
        <p:grpSpPr>
          <a:xfrm>
            <a:off x="4715101" y="462457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24153-BD34-B742-95FF-14494B2213C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0" y="3903136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537152" y="3927025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57256" y="4603615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4948470" y="323200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8253543" y="2874751"/>
            <a:ext cx="402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第一次测试界面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Fail_0x02-Failed111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第二次测试弹框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FA-CHECK-IN</a:t>
            </a: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5403869" y="3223469"/>
            <a:ext cx="186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0x02-Failed111</a:t>
            </a: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9005512" y="3918488"/>
            <a:ext cx="170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FA-CHECK-IN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144288" y="4603615"/>
            <a:ext cx="148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B707635-2FEB-3F48-969E-3CC6A851ECFE}"/>
              </a:ext>
            </a:extLst>
          </p:cNvPr>
          <p:cNvGrpSpPr/>
          <p:nvPr/>
        </p:nvGrpSpPr>
        <p:grpSpPr>
          <a:xfrm>
            <a:off x="5360309" y="182775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7ACFBC-D29B-9940-9331-0BDC04C9CFB4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41D54-8186-6845-A044-0F391DD34CF9}"/>
              </a:ext>
            </a:extLst>
          </p:cNvPr>
          <p:cNvGrpSpPr/>
          <p:nvPr/>
        </p:nvGrpSpPr>
        <p:grpSpPr>
          <a:xfrm>
            <a:off x="9399608" y="2572384"/>
            <a:ext cx="276840" cy="172800"/>
            <a:chOff x="9399608" y="2572384"/>
            <a:chExt cx="276840" cy="1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85EA3F-13FA-884D-9CC9-4EBFDEFF2179}"/>
                    </a:ext>
                  </a:extLst>
                </p14:cNvPr>
                <p14:cNvContentPartPr/>
                <p14:nvPr/>
              </p14:nvContentPartPr>
              <p14:xfrm>
                <a:off x="9400688" y="2652664"/>
                <a:ext cx="77760" cy="92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85EA3F-13FA-884D-9CC9-4EBFDEFF21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85208" y="2637544"/>
                  <a:ext cx="108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7C03825-6087-B043-BDA3-C39283F3B069}"/>
                    </a:ext>
                  </a:extLst>
                </p14:cNvPr>
                <p14:cNvContentPartPr/>
                <p14:nvPr/>
              </p14:nvContentPartPr>
              <p14:xfrm>
                <a:off x="9399608" y="2660224"/>
                <a:ext cx="68040" cy="84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C03825-6087-B043-BDA3-C39283F3B0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84128" y="2645104"/>
                  <a:ext cx="98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11F120-66A9-CC41-8808-627719F1CD54}"/>
                    </a:ext>
                  </a:extLst>
                </p14:cNvPr>
                <p14:cNvContentPartPr/>
                <p14:nvPr/>
              </p14:nvContentPartPr>
              <p14:xfrm>
                <a:off x="9555848" y="2572384"/>
                <a:ext cx="120600" cy="145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11F120-66A9-CC41-8808-627719F1CD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40728" y="2556904"/>
                  <a:ext cx="15084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87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303254" y="2126553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1923" y="2142204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 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1x and CB result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6190438" y="1173131"/>
            <a:ext cx="521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2.3.Bobcat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Retest_A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-FA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8" y="3429000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 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2x 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8" y="5030613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4.After test CB 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281777" y="185769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303254" y="4218796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9074658" y="321945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457203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Retest_A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-FA(SOC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专属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)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37" name="文本框 11">
            <a:extLst>
              <a:ext uri="{FF2B5EF4-FFF2-40B4-BE49-F238E27FC236}">
                <a16:creationId xmlns:a16="http://schemas.microsoft.com/office/drawing/2014/main" id="{7D0230FC-2178-3F44-94A2-5957723372E8}"/>
              </a:ext>
            </a:extLst>
          </p:cNvPr>
          <p:cNvSpPr txBox="1"/>
          <p:nvPr/>
        </p:nvSpPr>
        <p:spPr>
          <a:xfrm>
            <a:off x="1106468" y="103932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327766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8037916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Bobcat_fa-check-out</a:t>
            </a:r>
            <a:br>
              <a:rPr lang="en-US" altLang="zh-CN" sz="3600" u="sng" dirty="0">
                <a:latin typeface="Heiti SC Medium" pitchFamily="2" charset="-128"/>
                <a:ea typeface="Heiti SC Medium" pitchFamily="2" charset="-128"/>
              </a:rPr>
            </a:b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把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 CHECK-IN-FA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后直接拿出来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918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Must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check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out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at</a:t>
            </a:r>
            <a:r>
              <a:rPr kumimoji="1" lang="zh-CN" altLang="en-US" dirty="0">
                <a:latin typeface="Cooper Black" panose="0208090404030B020404" pitchFamily="18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FA-CHECK-OUT</a:t>
            </a:r>
            <a:endParaRPr lang="en-US" altLang="zh-CN" dirty="0">
              <a:latin typeface="Cooper Black" panose="0208090404030B020404" pitchFamily="18" charset="77"/>
              <a:ea typeface="Heiti SC Medium" pitchFamily="2" charset="-128"/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还没从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送出来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,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不能参与正常测试</a:t>
            </a: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21725" y="2535743"/>
            <a:ext cx="1045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任意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机台测试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该弹框了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4894391" y="2531332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21725" y="3248132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摁掉弹框后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21725" y="3930297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541347" y="395418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7531" y="4658038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4894392" y="3257265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5349791" y="2542623"/>
            <a:ext cx="306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弹框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FA-CHECK-OUT</a:t>
            </a: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5349791" y="3248728"/>
            <a:ext cx="1846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9018347" y="3946125"/>
            <a:ext cx="170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FA-CHECK-OUT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033058" y="4648573"/>
            <a:ext cx="148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sp>
        <p:nvSpPr>
          <p:cNvPr id="201" name="文本框 11">
            <a:extLst>
              <a:ext uri="{FF2B5EF4-FFF2-40B4-BE49-F238E27FC236}">
                <a16:creationId xmlns:a16="http://schemas.microsoft.com/office/drawing/2014/main" id="{C09A79B1-BC7F-8F4F-A839-BFD98EC33631}"/>
              </a:ext>
            </a:extLst>
          </p:cNvPr>
          <p:cNvSpPr txBox="1"/>
          <p:nvPr/>
        </p:nvSpPr>
        <p:spPr>
          <a:xfrm>
            <a:off x="8104622" y="1734851"/>
            <a:ext cx="2700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0x0A-Passed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B707635-2FEB-3F48-969E-3CC6A851ECFE}"/>
              </a:ext>
            </a:extLst>
          </p:cNvPr>
          <p:cNvGrpSpPr/>
          <p:nvPr/>
        </p:nvGrpSpPr>
        <p:grpSpPr>
          <a:xfrm>
            <a:off x="7627622" y="185234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7ACFBC-D29B-9940-9331-0BDC04C9CFB4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F56A99-0653-E24E-8332-B87FC4B21076}"/>
              </a:ext>
            </a:extLst>
          </p:cNvPr>
          <p:cNvGrpSpPr/>
          <p:nvPr/>
        </p:nvGrpSpPr>
        <p:grpSpPr>
          <a:xfrm>
            <a:off x="4603871" y="4669535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A6FDB8B-EAA6-8B40-9F6C-1311141D4A8F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DF0295-9194-6749-9847-425B818DA6FB}"/>
              </a:ext>
            </a:extLst>
          </p:cNvPr>
          <p:cNvSpPr/>
          <p:nvPr/>
        </p:nvSpPr>
        <p:spPr>
          <a:xfrm>
            <a:off x="6950060" y="436999"/>
            <a:ext cx="1035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Cooper Black" panose="0208090404030B020404" pitchFamily="18" charset="77"/>
                <a:ea typeface="Heiti SC Medium" pitchFamily="2" charset="-128"/>
              </a:rPr>
              <a:t>Before</a:t>
            </a:r>
            <a:endParaRPr lang="en-CN" sz="2000" dirty="0"/>
          </a:p>
        </p:txBody>
      </p:sp>
      <p:sp>
        <p:nvSpPr>
          <p:cNvPr id="279" name="文本框 11">
            <a:extLst>
              <a:ext uri="{FF2B5EF4-FFF2-40B4-BE49-F238E27FC236}">
                <a16:creationId xmlns:a16="http://schemas.microsoft.com/office/drawing/2014/main" id="{226C351C-38F0-C642-9381-A8D5AD1557FC}"/>
              </a:ext>
            </a:extLst>
          </p:cNvPr>
          <p:cNvSpPr txBox="1"/>
          <p:nvPr/>
        </p:nvSpPr>
        <p:spPr>
          <a:xfrm>
            <a:off x="5905630" y="1336303"/>
            <a:ext cx="45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即使</a:t>
            </a:r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的</a:t>
            </a:r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是</a:t>
            </a:r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的，</a:t>
            </a:r>
            <a:r>
              <a:rPr kumimoji="1" lang="en-US" altLang="zh-CN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UOP</a:t>
            </a:r>
            <a:r>
              <a:rPr kumimoji="1" lang="zh-CN" altLang="en-US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也</a:t>
            </a:r>
            <a:r>
              <a:rPr kumimoji="1" lang="zh-CN" altLang="en-CN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只认</a:t>
            </a:r>
            <a:r>
              <a:rPr kumimoji="1" lang="zh-CN" altLang="en-US" sz="12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上传的数据</a:t>
            </a:r>
            <a:endParaRPr kumimoji="1" lang="en-US" altLang="zh-CN" sz="1200" dirty="0">
              <a:solidFill>
                <a:schemeClr val="accent3">
                  <a:lumMod val="7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83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303254" y="2126553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7" y="1039329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 test CB 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5580833" y="1081723"/>
            <a:ext cx="56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3.1.Bobcat_FA-CHECK-OUT_Before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7" y="272328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2.Tester UI result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7" y="4734494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test CB 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281777" y="185769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303254" y="4218796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8919319" y="341664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752694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Bobcat_FA-check-OUT_BEFOER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7A8E8-F19E-A844-9AF2-92F2EC88A009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390210" y="2361486"/>
            <a:ext cx="2842849" cy="1724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DA2DE3-0C05-0749-9AE3-7EA689A8A0D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516674" y="4562131"/>
            <a:ext cx="3765042" cy="1570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56947-AE4F-634B-A22A-33047EBBFA1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47803" y="1353329"/>
            <a:ext cx="4175000" cy="1316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D911F-A031-7143-ADDA-1A1500DC19F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57321" y="2964098"/>
            <a:ext cx="3155894" cy="1724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82D59-E8BA-F641-ABE1-09CAB3263CF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47803" y="5042271"/>
            <a:ext cx="4071207" cy="1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6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Bobcat_fa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-check-out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5909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去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上传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记录后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918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ICT no PASS record. </a:t>
            </a:r>
            <a:r>
              <a:rPr lang="en-US" altLang="zh-CN" dirty="0" err="1">
                <a:latin typeface="Cooper Black" panose="0208090404030B020404" pitchFamily="18" charset="0"/>
                <a:ea typeface="Heiti SC Medium" pitchFamily="2" charset="-128"/>
              </a:rPr>
              <a:t>Goto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 ICT</a:t>
            </a:r>
            <a:endParaRPr lang="en-US" altLang="zh-CN" dirty="0">
              <a:latin typeface="Cooper Black" panose="0208090404030B020404" pitchFamily="18" charset="77"/>
              <a:ea typeface="Heiti SC Medium" pitchFamily="2" charset="-128"/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从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签出后未按测试流程从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ICT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开始</a:t>
            </a: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0" y="2537245"/>
            <a:ext cx="1045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任意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机台测试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该弹框了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4890196" y="253283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0" y="3249634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摁掉弹框后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0" y="393179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537152" y="3955688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3336" y="4659540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4890197" y="325876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5345596" y="2544125"/>
            <a:ext cx="374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弹框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5345596" y="3250230"/>
            <a:ext cx="190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9005512" y="3947151"/>
            <a:ext cx="207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028863" y="4650075"/>
            <a:ext cx="148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sp>
        <p:nvSpPr>
          <p:cNvPr id="201" name="文本框 11">
            <a:extLst>
              <a:ext uri="{FF2B5EF4-FFF2-40B4-BE49-F238E27FC236}">
                <a16:creationId xmlns:a16="http://schemas.microsoft.com/office/drawing/2014/main" id="{C09A79B1-BC7F-8F4F-A839-BFD98EC33631}"/>
              </a:ext>
            </a:extLst>
          </p:cNvPr>
          <p:cNvSpPr txBox="1"/>
          <p:nvPr/>
        </p:nvSpPr>
        <p:spPr>
          <a:xfrm>
            <a:off x="7688593" y="1697445"/>
            <a:ext cx="2700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0x0A-Passed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B707635-2FEB-3F48-969E-3CC6A851ECFE}"/>
              </a:ext>
            </a:extLst>
          </p:cNvPr>
          <p:cNvGrpSpPr/>
          <p:nvPr/>
        </p:nvGrpSpPr>
        <p:grpSpPr>
          <a:xfrm>
            <a:off x="7192513" y="1835298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7ACFBC-D29B-9940-9331-0BDC04C9CFB4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F56A99-0653-E24E-8332-B87FC4B21076}"/>
              </a:ext>
            </a:extLst>
          </p:cNvPr>
          <p:cNvGrpSpPr/>
          <p:nvPr/>
        </p:nvGrpSpPr>
        <p:grpSpPr>
          <a:xfrm>
            <a:off x="4599676" y="467103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A6FDB8B-EAA6-8B40-9F6C-1311141D4A8F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ACC00BE-A7AC-514A-B8DC-0B9282E7B3A1}"/>
              </a:ext>
            </a:extLst>
          </p:cNvPr>
          <p:cNvSpPr/>
          <p:nvPr/>
        </p:nvSpPr>
        <p:spPr>
          <a:xfrm>
            <a:off x="6950060" y="436999"/>
            <a:ext cx="897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latin typeface="Cooper Black" panose="0208090404030B020404" pitchFamily="18" charset="77"/>
                <a:ea typeface="Heiti SC Medium" pitchFamily="2" charset="-128"/>
              </a:rPr>
              <a:t>After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937092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303254" y="2126553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7" y="1039329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 test CB 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5833752" y="1117331"/>
            <a:ext cx="56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3.2.Bobcat_FA-CHECK-OUT_After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7" y="272328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2.Tester UI result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7" y="4734494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test CB 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281777" y="185769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303254" y="4218796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8919319" y="341664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752694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Bobcat_FA-check-OUT_after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25387-E441-D74A-8C4E-690D07097BD6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47804" y="1376330"/>
            <a:ext cx="4271536" cy="134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1740A-C908-3C42-BAD5-BD8D29C0275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52731" y="2993303"/>
            <a:ext cx="3301074" cy="174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7562C-09A7-2949-85AF-F6019C9A168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49340" y="5069511"/>
            <a:ext cx="4419600" cy="1498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901DB7-E1BD-E848-8C8F-A7CF4010A92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303254" y="2316748"/>
            <a:ext cx="4099713" cy="20420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DC251D-ACE8-4544-86C2-6E242D44FD1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523062" y="4604783"/>
            <a:ext cx="3986465" cy="1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7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GB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FE SFC_QUERY_UNIT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918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GB" dirty="0">
                <a:latin typeface="Cooper Black" panose="0208090404030B020404" pitchFamily="18" charset="77"/>
              </a:rPr>
              <a:t>SFC_QUERY_UNIT no Response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zh-CN" altLang="en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断网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了</a:t>
            </a: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0" y="2537245"/>
            <a:ext cx="1045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拔掉</a:t>
            </a:r>
            <a:r>
              <a:rPr kumimoji="1" lang="en-US" altLang="zh-CN" sz="1600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FIXT-C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网线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等壁纸变红后测试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5640600" y="2540033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0" y="3249634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摁掉弹框后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0" y="393179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537152" y="3955688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3336" y="4659540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4890197" y="325876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6126232" y="2551942"/>
            <a:ext cx="374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5345596" y="3250230"/>
            <a:ext cx="1805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9005512" y="3947151"/>
            <a:ext cx="207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028863" y="4650075"/>
            <a:ext cx="148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sp>
        <p:nvSpPr>
          <p:cNvPr id="201" name="文本框 11">
            <a:extLst>
              <a:ext uri="{FF2B5EF4-FFF2-40B4-BE49-F238E27FC236}">
                <a16:creationId xmlns:a16="http://schemas.microsoft.com/office/drawing/2014/main" id="{C09A79B1-BC7F-8F4F-A839-BFD98EC33631}"/>
              </a:ext>
            </a:extLst>
          </p:cNvPr>
          <p:cNvSpPr txBox="1"/>
          <p:nvPr/>
        </p:nvSpPr>
        <p:spPr>
          <a:xfrm>
            <a:off x="4658356" y="1732967"/>
            <a:ext cx="359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0x0A-Passed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B707635-2FEB-3F48-969E-3CC6A851ECFE}"/>
              </a:ext>
            </a:extLst>
          </p:cNvPr>
          <p:cNvGrpSpPr/>
          <p:nvPr/>
        </p:nvGrpSpPr>
        <p:grpSpPr>
          <a:xfrm>
            <a:off x="4181356" y="1840701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7ACFBC-D29B-9940-9331-0BDC04C9CFB4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F56A99-0653-E24E-8332-B87FC4B21076}"/>
              </a:ext>
            </a:extLst>
          </p:cNvPr>
          <p:cNvGrpSpPr/>
          <p:nvPr/>
        </p:nvGrpSpPr>
        <p:grpSpPr>
          <a:xfrm>
            <a:off x="4599676" y="467103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A6FDB8B-EAA6-8B40-9F6C-1311141D4A8F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6622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B7AD0-A470-D341-B93B-8A9BDCE8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2446865" cy="6603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ooper Black" panose="0208090404030B020404" pitchFamily="18" charset="0"/>
                <a:ea typeface="Ayuthaya" pitchFamily="2" charset="-34"/>
                <a:cs typeface="Ayuthaya" pitchFamily="2" charset="-34"/>
              </a:rPr>
              <a:t>Ready?</a:t>
            </a:r>
            <a:endParaRPr kumimoji="1" lang="zh-CN" altLang="en-US" sz="360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066BF-BB7E-9B44-B90E-6B1995A1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03" y="1057099"/>
            <a:ext cx="8443865" cy="516753"/>
          </a:xfrm>
        </p:spPr>
        <p:txBody>
          <a:bodyPr>
            <a:normAutofit/>
          </a:bodyPr>
          <a:lstStyle/>
          <a:p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1.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看线体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UOP&amp;CB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设置 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–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 控制变量</a:t>
            </a:r>
            <a:endParaRPr kumimoji="1" lang="zh-CN" altLang="en-US" sz="1900" u="sng" dirty="0"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A7A1DDB-D1A8-3249-BF28-9BE955A6D67D}"/>
              </a:ext>
            </a:extLst>
          </p:cNvPr>
          <p:cNvSpPr txBox="1">
            <a:spLocks/>
          </p:cNvSpPr>
          <p:nvPr/>
        </p:nvSpPr>
        <p:spPr>
          <a:xfrm>
            <a:off x="1247803" y="3370525"/>
            <a:ext cx="5541008" cy="531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2.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查完全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fresh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板的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UOP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能不能拦截跳工站</a:t>
            </a:r>
            <a:endParaRPr kumimoji="1" lang="zh-CN" altLang="en-US" sz="1900" u="sng" dirty="0"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07F8E68-7E73-D446-BC17-BD2E93B22ABF}"/>
              </a:ext>
            </a:extLst>
          </p:cNvPr>
          <p:cNvSpPr/>
          <p:nvPr/>
        </p:nvSpPr>
        <p:spPr>
          <a:xfrm>
            <a:off x="5189237" y="4729398"/>
            <a:ext cx="6532593" cy="1041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http://172.16.241.131/mlbpx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?c=QUERY_RECORD&amp;sn=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DLX0414000YPPM011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&amp;tsid=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FXLH_G02-3FT-07A_25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_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DFU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-NAND-INIT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&amp;p=unit_process_check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55A652-19F2-D443-8CEE-98CADB52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74" y="1744572"/>
            <a:ext cx="4518551" cy="10960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E52F3F-460A-6040-8F9B-CD5831D442C7}"/>
              </a:ext>
            </a:extLst>
          </p:cNvPr>
          <p:cNvSpPr/>
          <p:nvPr/>
        </p:nvSpPr>
        <p:spPr>
          <a:xfrm>
            <a:off x="5189237" y="2833561"/>
            <a:ext cx="547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/vault/data_collection/test_station_config/gh_station_info.json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D84F2B-B882-5F48-958C-06ABA1201553}"/>
              </a:ext>
            </a:extLst>
          </p:cNvPr>
          <p:cNvSpPr txBox="1"/>
          <p:nvPr/>
        </p:nvSpPr>
        <p:spPr>
          <a:xfrm>
            <a:off x="1632249" y="3851450"/>
            <a:ext cx="6256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除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是“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OK”, 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其他工站都应该报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“ICT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record”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49108C-DB8A-EA45-B33D-338100447E2D}"/>
              </a:ext>
            </a:extLst>
          </p:cNvPr>
          <p:cNvSpPr/>
          <p:nvPr/>
        </p:nvSpPr>
        <p:spPr>
          <a:xfrm>
            <a:off x="1865713" y="1722423"/>
            <a:ext cx="22491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UOP: </a:t>
            </a:r>
          </a:p>
          <a:p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Chalkboard SE" panose="03050602040202020205" pitchFamily="66" charset="77"/>
              </a:rPr>
              <a:t>UOP-&gt;ON</a:t>
            </a:r>
          </a:p>
          <a:p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Chalkboard SE" panose="03050602040202020205" pitchFamily="66" charset="77"/>
              </a:rPr>
              <a:t>CB_CHECK-&gt;OFF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49FA17-B171-9748-99A2-8E972CDB9ED5}"/>
              </a:ext>
            </a:extLst>
          </p:cNvPr>
          <p:cNvSpPr/>
          <p:nvPr/>
        </p:nvSpPr>
        <p:spPr>
          <a:xfrm>
            <a:off x="5189237" y="4421620"/>
            <a:ext cx="2815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"SFC_URL"</a:t>
            </a:r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@</a:t>
            </a:r>
            <a:r>
              <a:rPr lang="en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gh_station_info.json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26445F-8C97-C345-9598-D6860BF26869}"/>
              </a:ext>
            </a:extLst>
          </p:cNvPr>
          <p:cNvSpPr/>
          <p:nvPr/>
        </p:nvSpPr>
        <p:spPr>
          <a:xfrm>
            <a:off x="9897133" y="4443155"/>
            <a:ext cx="1325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Fresh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MLB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SN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AF902C-0949-184D-92AE-2EFD2345A564}"/>
              </a:ext>
            </a:extLst>
          </p:cNvPr>
          <p:cNvSpPr/>
          <p:nvPr/>
        </p:nvSpPr>
        <p:spPr>
          <a:xfrm>
            <a:off x="6005727" y="5749393"/>
            <a:ext cx="3162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"STATION_ID"</a:t>
            </a:r>
            <a:r>
              <a:rPr kumimoji="1" lang="en-US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@</a:t>
            </a:r>
            <a:r>
              <a:rPr lang="en" altLang="zh-CN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gh_station_info.json</a:t>
            </a:r>
            <a:endParaRPr kumimoji="1" lang="en-US" altLang="zh-CN" sz="1400" dirty="0">
              <a:solidFill>
                <a:schemeClr val="tx2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2950E9C1-29A5-2749-981F-14876FB36BEC}"/>
              </a:ext>
            </a:extLst>
          </p:cNvPr>
          <p:cNvSpPr txBox="1"/>
          <p:nvPr/>
        </p:nvSpPr>
        <p:spPr>
          <a:xfrm>
            <a:off x="1632249" y="4515060"/>
            <a:ext cx="3437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初步验证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UOP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是否打开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找线长要完全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fresh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的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SN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在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172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网段输入橙色框里的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URL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绿色字符位置替换为正确值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查看返回值是否为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BADF46-AA8B-8B43-8F24-7DB85F7DB80A}"/>
                  </a:ext>
                </a:extLst>
              </p14:cNvPr>
              <p14:cNvContentPartPr/>
              <p14:nvPr/>
            </p14:nvContentPartPr>
            <p14:xfrm>
              <a:off x="6461648" y="4701424"/>
              <a:ext cx="213840" cy="266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BADF46-AA8B-8B43-8F24-7DB85F7DB8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6168" y="4686304"/>
                <a:ext cx="244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B6E886-6D41-924E-B401-FEC127E0CC5B}"/>
                  </a:ext>
                </a:extLst>
              </p14:cNvPr>
              <p14:cNvContentPartPr/>
              <p14:nvPr/>
            </p14:nvContentPartPr>
            <p14:xfrm>
              <a:off x="10579688" y="4672624"/>
              <a:ext cx="202320" cy="356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B6E886-6D41-924E-B401-FEC127E0CC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64568" y="4657504"/>
                <a:ext cx="232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BCC4431-1CC6-BF40-A66D-8C5C4CEA6759}"/>
                  </a:ext>
                </a:extLst>
              </p14:cNvPr>
              <p14:cNvContentPartPr/>
              <p14:nvPr/>
            </p14:nvContentPartPr>
            <p14:xfrm>
              <a:off x="7626968" y="5434384"/>
              <a:ext cx="120960" cy="347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BCC4431-1CC6-BF40-A66D-8C5C4CEA67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1848" y="5419264"/>
                <a:ext cx="151200" cy="37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矩形 6">
            <a:extLst>
              <a:ext uri="{FF2B5EF4-FFF2-40B4-BE49-F238E27FC236}">
                <a16:creationId xmlns:a16="http://schemas.microsoft.com/office/drawing/2014/main" id="{6438EB3B-3A07-1147-B496-F5EC6F4C79AB}"/>
              </a:ext>
            </a:extLst>
          </p:cNvPr>
          <p:cNvSpPr/>
          <p:nvPr/>
        </p:nvSpPr>
        <p:spPr>
          <a:xfrm>
            <a:off x="1865713" y="2588244"/>
            <a:ext cx="2968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发邮件找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PDCA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Team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帮忙设置</a:t>
            </a:r>
            <a:endParaRPr lang="en-US" altLang="zh-CN" sz="1600" dirty="0">
              <a:solidFill>
                <a:schemeClr val="accent4">
                  <a:lumMod val="75000"/>
                </a:schemeClr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6807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303254" y="2126553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7" y="1039329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 test CB 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5833752" y="1117331"/>
            <a:ext cx="56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4.FE SFC_QUERY_UNIT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7" y="272328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2.Tester UI result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7" y="4734494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test CB 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281777" y="185769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303254" y="4218796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6837600" y="356174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752694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GB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FE SFC_QUERY_UNIT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8194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GB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FE INVALID_SIGNATURE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918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GB" dirty="0">
                <a:latin typeface="Cooper Black" panose="0208090404030B020404" pitchFamily="18" charset="77"/>
              </a:rPr>
              <a:t>Signature NOT OK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GB" dirty="0">
                <a:latin typeface="Chalkboard SE" panose="03050602040202020205" pitchFamily="66" charset="77"/>
              </a:rPr>
              <a:t>“</a:t>
            </a:r>
            <a:r>
              <a:rPr lang="en-GB" dirty="0" err="1">
                <a:latin typeface="Chalkboard SE" panose="03050602040202020205" pitchFamily="66" charset="77"/>
              </a:rPr>
              <a:t>gh_station_info.json”签名比对异常</a:t>
            </a:r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0" y="2537245"/>
            <a:ext cx="1045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</a:t>
            </a:r>
            <a:r>
              <a:rPr lang="en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data_collection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</a:t>
            </a:r>
            <a:r>
              <a:rPr lang="en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test_station_config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</a:t>
            </a:r>
            <a:r>
              <a:rPr lang="en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gh_station_info.json</a:t>
            </a:r>
            <a:endParaRPr lang="e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8519877" y="2542128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0" y="3249634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删掉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signature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的值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0" y="393179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en-US" altLang="zh-CN" sz="1600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FIXT-C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进行测试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测完手动</a:t>
            </a:r>
            <a:r>
              <a:rPr kumimoji="1" lang="en-US" altLang="zh-CN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6003127" y="3916320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7529" y="5341705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Step6: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4308655" y="326022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8988237" y="2521893"/>
            <a:ext cx="374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截图含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”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signature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”:”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****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”</a:t>
            </a:r>
            <a:endParaRPr lang="en-GB" sz="1600" dirty="0">
              <a:solidFill>
                <a:schemeClr val="accent3">
                  <a:lumMod val="7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4850668" y="3250429"/>
            <a:ext cx="210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截图含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”</a:t>
            </a:r>
            <a:r>
              <a:rPr lang="en-GB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signature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”:””</a:t>
            </a:r>
            <a:endParaRPr lang="en-GB" sz="1600" dirty="0">
              <a:solidFill>
                <a:schemeClr val="accent3">
                  <a:lumMod val="7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6471487" y="3907783"/>
            <a:ext cx="251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Failed331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033056" y="5332240"/>
            <a:ext cx="1482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sp>
        <p:nvSpPr>
          <p:cNvPr id="201" name="文本框 11">
            <a:extLst>
              <a:ext uri="{FF2B5EF4-FFF2-40B4-BE49-F238E27FC236}">
                <a16:creationId xmlns:a16="http://schemas.microsoft.com/office/drawing/2014/main" id="{C09A79B1-BC7F-8F4F-A839-BFD98EC33631}"/>
              </a:ext>
            </a:extLst>
          </p:cNvPr>
          <p:cNvSpPr txBox="1"/>
          <p:nvPr/>
        </p:nvSpPr>
        <p:spPr>
          <a:xfrm>
            <a:off x="4750516" y="1742009"/>
            <a:ext cx="3593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0x00-Failed331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0x0A-Passed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B707635-2FEB-3F48-969E-3CC6A851ECFE}"/>
              </a:ext>
            </a:extLst>
          </p:cNvPr>
          <p:cNvGrpSpPr/>
          <p:nvPr/>
        </p:nvGrpSpPr>
        <p:grpSpPr>
          <a:xfrm>
            <a:off x="4273516" y="1849743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E9F7A5-E8E7-9F49-AE58-AA3BB34C6A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7ACFBC-D29B-9940-9331-0BDC04C9CFB4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4CA49A3-4B7E-9B47-8D9B-69D6523D549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358C9351-7B7C-FB43-9A86-757D1CE071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4D5AEB6-3484-2247-B792-104E8062FB3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8B73919E-FADE-2847-889B-A7CAE731C02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F5F2CF81-9554-FE4E-8284-A38C4343511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E9F7454-A290-B449-9FB5-59278C58B6F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E45835-E207-5747-A117-1D7EDB4C56D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EA50A88-A2DA-7B40-9D3A-55841BEDADB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A25250E2-C5E3-D949-9D50-C3CBA273DDE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CAE67CC-579C-9F4B-9FFC-5A3F4B84D2E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19E6AC45-7C9C-3D47-8F14-A8ED0CCFCAD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22827AC-615F-0E40-975D-329BE70683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8B416FE7-4F9B-154E-8762-582EE343007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6090AE4-B5F7-B947-80FA-A58C717769B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69983B4F-CECB-BC49-8090-B262538312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DE780BDE-ABF6-1241-A556-6B7DDD0AA4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874E6FD-D037-6047-A004-B94A4E8B05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7F8F751-3CEC-D746-B438-7E3D59857CC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8C4BCC5-E615-7542-B29B-9ED836F395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D70C2A-40CF-9142-A726-DA858F35F6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C52EB4A8-DED3-D449-B8C9-291DA4DF541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F56A99-0653-E24E-8332-B87FC4B21076}"/>
              </a:ext>
            </a:extLst>
          </p:cNvPr>
          <p:cNvGrpSpPr/>
          <p:nvPr/>
        </p:nvGrpSpPr>
        <p:grpSpPr>
          <a:xfrm>
            <a:off x="4603869" y="5353202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8D25C42-9BF9-6242-A7BE-865CDDECF5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FA6FDB8B-EAA6-8B40-9F6C-1311141D4A8F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13254ACB-F07D-DA40-B188-8E725B9D460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54B6509E-F00B-C345-AF7D-E8598EE9C26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A97E886-245D-A842-AFA8-AFD51EA5287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B35A18F5-5D0E-474B-B3BF-B4FCD3572FE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3031C329-C4FB-E342-B815-1F34A966624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1354396-3B10-7B4B-865C-65F3F2B87D8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2399568F-2F3F-DE40-8D84-4B8B3DAC2AD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C93CED4-E784-134F-8D50-646D7179BD6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CB1E5EE4-7C9C-E14F-8DE1-7C1BD6B81F9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4694DC10-FB80-D440-BC3B-F720805273B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467A1F7-CD19-D642-9500-ACCAA0E49FB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C4410D7-D279-1544-82B9-2C765E30677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08BD8C79-611E-9D40-9D07-8DB6021846F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A29088B9-8261-2E4B-AA18-31A3F5DC1E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903B21A-7265-B240-A57F-CB555551B59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3070D66E-B501-D64E-97AB-83C7E94B895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194CCCA-DD6D-274B-A92E-7540775BE4D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DA0E2E12-E255-F540-AD94-34AC13A9F9B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5332B16-E16C-FF47-9A77-05F08611503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6A9DDC2-96F5-0047-9613-AA25C01AD27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F06E9F20-725A-2944-BA1E-4E7463E8382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1" name="文本框 11">
            <a:extLst>
              <a:ext uri="{FF2B5EF4-FFF2-40B4-BE49-F238E27FC236}">
                <a16:creationId xmlns:a16="http://schemas.microsoft.com/office/drawing/2014/main" id="{208215E2-1E99-E446-B6C4-FF38049B6EEF}"/>
              </a:ext>
            </a:extLst>
          </p:cNvPr>
          <p:cNvSpPr txBox="1"/>
          <p:nvPr/>
        </p:nvSpPr>
        <p:spPr>
          <a:xfrm>
            <a:off x="1517530" y="4629316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23CBDF1-F194-C44C-B59F-4965DF173D87}"/>
              </a:ext>
            </a:extLst>
          </p:cNvPr>
          <p:cNvGrpSpPr/>
          <p:nvPr/>
        </p:nvGrpSpPr>
        <p:grpSpPr>
          <a:xfrm>
            <a:off x="8497917" y="4644188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09BA09D-884B-1041-A50E-FF2A30DD2B56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F69382A-9239-2344-B354-6AD0B383007D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940131D3-96C7-7144-B641-4EE0CF4E271B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85691440-DCDA-9A44-A302-C1497A6FDB42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DA06BDF-9489-4844-8CA7-D5789EA069D6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ED040CE2-1E70-0A46-8155-2EC69C396344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AA8F3804-FC44-2344-956C-3623DEA21ED3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7A561DA-976D-E443-AD46-A1862BD837D4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0BCFE94-8F9B-6A4D-896D-7C4EDB6E9FC3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BF9659F-AB1F-E949-B202-ACC420BE16D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F33A68A-97F0-3248-B9D2-105D11DDF74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D8E1D63D-E009-424B-86A1-2408553CCC0D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129E3F68-3BE5-FC49-A542-AB72701A59F6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EE325084-773C-004A-9B72-67BE2B813037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1498A198-7BEE-0540-B083-B64D0DFA6AE1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889FAAD2-2496-2C48-B6CF-5554196DB682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4BB3E9D-D837-BB47-BFE7-78E124B155B8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375FD260-F7C1-2B48-BFA9-9BB1E11C7012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28A1FA9C-13BF-6A45-8171-B18840A72C9B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84CEB570-5EA8-9340-854E-040DE2E3B60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0A4A4B3B-A24A-7B44-A715-1DC1A0BF5014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118865E-96B3-BF4A-814D-D619E44DD3A4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72F1E2B1-86FD-C747-B867-11D21A06FFD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80" name="文本框 11">
            <a:extLst>
              <a:ext uri="{FF2B5EF4-FFF2-40B4-BE49-F238E27FC236}">
                <a16:creationId xmlns:a16="http://schemas.microsoft.com/office/drawing/2014/main" id="{5C581F0B-209E-0846-ADC9-EBDAAA836868}"/>
              </a:ext>
            </a:extLst>
          </p:cNvPr>
          <p:cNvSpPr txBox="1"/>
          <p:nvPr/>
        </p:nvSpPr>
        <p:spPr>
          <a:xfrm>
            <a:off x="8903401" y="4627630"/>
            <a:ext cx="251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</a:rPr>
              <a:t>Invalid Signature</a:t>
            </a:r>
          </a:p>
        </p:txBody>
      </p:sp>
    </p:spTree>
    <p:extLst>
      <p:ext uri="{BB962C8B-B14F-4D97-AF65-F5344CB8AC3E}">
        <p14:creationId xmlns:p14="http://schemas.microsoft.com/office/powerpoint/2010/main" val="185355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174473" y="3298421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7" y="1039329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 test CB 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5987455" y="922018"/>
            <a:ext cx="450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</a:t>
            </a:r>
            <a:r>
              <a:rPr kumimoji="1" lang="en-GB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FE INVALID_SIGNATURE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7" y="272328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</a:t>
            </a:r>
            <a:r>
              <a:rPr kumimoji="1"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</a:rPr>
              <a:t>Before delete status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7" y="4734494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delete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147914" y="304094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147914" y="4734494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7429514" y="356174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4208F4FB-E5D9-364B-AE6B-73C30AFF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GB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FE INVALID_SIGNATURE </a:t>
            </a:r>
            <a:br>
              <a:rPr lang="en-US" altLang="zh-CN" sz="3600" u="sng" dirty="0">
                <a:latin typeface="Heiti SC Medium" pitchFamily="2" charset="-128"/>
                <a:ea typeface="Heiti SC Medium" pitchFamily="2" charset="-128"/>
              </a:rPr>
            </a:b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C0A7B6FC-58CD-144C-B30D-D138DD1C8333}"/>
              </a:ext>
            </a:extLst>
          </p:cNvPr>
          <p:cNvSpPr txBox="1"/>
          <p:nvPr/>
        </p:nvSpPr>
        <p:spPr>
          <a:xfrm>
            <a:off x="6147914" y="146576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4.Tester UI and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99677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7206-C8F2-DA43-AAF7-E3EFA16E3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Cooper Black" panose="0208090404030B020404" pitchFamily="18" charset="0"/>
              </a:rPr>
              <a:t>cb</a:t>
            </a:r>
            <a:endParaRPr kumimoji="1" lang="zh-CN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FE795058-74CD-AD40-BA37-2AB254702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/>
          <a:lstStyle/>
          <a:p>
            <a:r>
              <a:rPr kumimoji="1" lang="en-US" altLang="zh-CN" dirty="0">
                <a:latin typeface="Cooper Black" panose="0208090404030B020404" pitchFamily="18" charset="0"/>
              </a:rPr>
              <a:t>For </a:t>
            </a:r>
            <a:r>
              <a:rPr kumimoji="1" lang="en-US" altLang="zh-CN" dirty="0" err="1">
                <a:latin typeface="Cooper Black" panose="0208090404030B020404" pitchFamily="18" charset="0"/>
              </a:rPr>
              <a:t>dfu&amp;soc</a:t>
            </a:r>
            <a:r>
              <a:rPr kumimoji="1" lang="en-US" altLang="zh-CN" dirty="0">
                <a:latin typeface="Cooper Black" panose="0208090404030B020404" pitchFamily="18" charset="0"/>
              </a:rPr>
              <a:t> station</a:t>
            </a:r>
            <a:endParaRPr kumimoji="1" lang="zh-CN" alt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22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B7AD0-A470-D341-B93B-8A9BDCE8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2446865" cy="6603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ooper Black" panose="0208090404030B020404" pitchFamily="18" charset="0"/>
                <a:ea typeface="Ayuthaya" pitchFamily="2" charset="-34"/>
                <a:cs typeface="Ayuthaya" pitchFamily="2" charset="-34"/>
              </a:rPr>
              <a:t>Ready?</a:t>
            </a:r>
            <a:endParaRPr kumimoji="1" lang="zh-CN" altLang="en-US" sz="360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066BF-BB7E-9B44-B90E-6B1995A1C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803" y="1057099"/>
            <a:ext cx="8443865" cy="516753"/>
          </a:xfrm>
        </p:spPr>
        <p:txBody>
          <a:bodyPr>
            <a:normAutofit/>
          </a:bodyPr>
          <a:lstStyle/>
          <a:p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1.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看线体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UOP&amp;CB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设置 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–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 控制变量</a:t>
            </a:r>
            <a:endParaRPr kumimoji="1" lang="zh-CN" altLang="en-US" sz="1900" u="sng" dirty="0"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E52F3F-460A-6040-8F9B-CD5831D442C7}"/>
              </a:ext>
            </a:extLst>
          </p:cNvPr>
          <p:cNvSpPr/>
          <p:nvPr/>
        </p:nvSpPr>
        <p:spPr>
          <a:xfrm>
            <a:off x="5218420" y="2863907"/>
            <a:ext cx="5470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/vault/data_collection/test_station_config/gh_station_info.json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49108C-DB8A-EA45-B33D-338100447E2D}"/>
              </a:ext>
            </a:extLst>
          </p:cNvPr>
          <p:cNvSpPr/>
          <p:nvPr/>
        </p:nvSpPr>
        <p:spPr>
          <a:xfrm>
            <a:off x="1826802" y="1649418"/>
            <a:ext cx="22491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CB: </a:t>
            </a:r>
          </a:p>
          <a:p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Chalkboard SE" panose="03050602040202020205" pitchFamily="66" charset="77"/>
              </a:rPr>
              <a:t>UOP-&gt;OFF</a:t>
            </a:r>
          </a:p>
          <a:p>
            <a:r>
              <a:rPr lang="en-US" altLang="zh-CN" sz="1600" dirty="0">
                <a:solidFill>
                  <a:schemeClr val="accent4">
                    <a:lumMod val="75000"/>
                  </a:schemeClr>
                </a:solidFill>
                <a:latin typeface="Chalkboard SE" panose="03050602040202020205" pitchFamily="66" charset="77"/>
              </a:rPr>
              <a:t>CB_CHECK-&gt;ON</a:t>
            </a: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2EBC1AA8-FD89-2249-A5DF-9039A23B1850}"/>
              </a:ext>
            </a:extLst>
          </p:cNvPr>
          <p:cNvSpPr/>
          <p:nvPr/>
        </p:nvSpPr>
        <p:spPr>
          <a:xfrm>
            <a:off x="1865713" y="2588244"/>
            <a:ext cx="2968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发邮件找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PDCA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Team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帮忙设置</a:t>
            </a:r>
            <a:endParaRPr lang="en-US" altLang="zh-CN" sz="1600" dirty="0">
              <a:solidFill>
                <a:schemeClr val="accent4">
                  <a:lumMod val="75000"/>
                </a:schemeClr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856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DFU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清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手动写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读全部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3" y="986648"/>
            <a:ext cx="233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CB</a:t>
            </a:r>
            <a:r>
              <a:rPr lang="zh-CN" altLang="en-US" dirty="0">
                <a:latin typeface="Cooper Black" panose="0208090404030B020404" pitchFamily="18" charset="0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not PASS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跳工站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2" y="3984034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DFU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正常测试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正常情况下会直接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3C1774-E048-D845-B23C-4B8DC34BF288}"/>
              </a:ext>
            </a:extLst>
          </p:cNvPr>
          <p:cNvSpPr/>
          <p:nvPr/>
        </p:nvSpPr>
        <p:spPr>
          <a:xfrm>
            <a:off x="4582414" y="2443829"/>
            <a:ext cx="4434602" cy="11752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rtc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--set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20211115151403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syscfg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init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cbinit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syscfg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add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MLB#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DLX1234567890ABCD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B2FCDF-E364-E040-9C18-4D7567019491}"/>
              </a:ext>
            </a:extLst>
          </p:cNvPr>
          <p:cNvGrpSpPr/>
          <p:nvPr/>
        </p:nvGrpSpPr>
        <p:grpSpPr>
          <a:xfrm>
            <a:off x="9480662" y="184468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08F3DC-3100-7A42-AEC0-5E68FC9E662D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25" name="文本框 11">
            <a:extLst>
              <a:ext uri="{FF2B5EF4-FFF2-40B4-BE49-F238E27FC236}">
                <a16:creationId xmlns:a16="http://schemas.microsoft.com/office/drawing/2014/main" id="{A5643ECF-EAB5-8E47-A2C1-E2D113139E96}"/>
              </a:ext>
            </a:extLst>
          </p:cNvPr>
          <p:cNvSpPr txBox="1"/>
          <p:nvPr/>
        </p:nvSpPr>
        <p:spPr>
          <a:xfrm>
            <a:off x="2415802" y="2877588"/>
            <a:ext cx="2324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=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上电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UART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进</a:t>
            </a:r>
            <a:r>
              <a:rPr kumimoji="1"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Diags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5754625" y="3960299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2" y="453789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读全部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 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20383B-0D49-414E-86AF-0C5CF49F27EC}"/>
              </a:ext>
            </a:extLst>
          </p:cNvPr>
          <p:cNvGrpSpPr/>
          <p:nvPr/>
        </p:nvGrpSpPr>
        <p:grpSpPr>
          <a:xfrm>
            <a:off x="5055005" y="455789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24153-BD34-B742-95FF-14494B2213C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2" y="5078830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459100" y="5062372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7532" y="5627400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7FEB9A8-DA56-9346-A7AD-0E5CD49B34BB}"/>
              </a:ext>
            </a:extLst>
          </p:cNvPr>
          <p:cNvGrpSpPr/>
          <p:nvPr/>
        </p:nvGrpSpPr>
        <p:grpSpPr>
          <a:xfrm>
            <a:off x="4538854" y="5622312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19294BE-44B1-FB44-B610-96C0A05BD778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19294BE-44B1-FB44-B610-96C0A05BD7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9E41EFA2-D606-4C47-AF09-497A11CE5831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266C333-ED6D-5B4B-91AE-1A364332606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266C333-ED6D-5B4B-91AE-1A364332606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9725220-E176-A748-B291-F2F8CFD03B7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9725220-E176-A748-B291-F2F8CFD03B7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8C7A994-16D7-5744-AF91-F9000E55DE8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8C7A994-16D7-5744-AF91-F9000E55DE8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66993B93-C0E0-D34B-94F8-4273832594C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66993B93-C0E0-D34B-94F8-4273832594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E31C180D-692D-BC4E-81B9-5369042B7C53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E31C180D-692D-BC4E-81B9-5369042B7C5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D91B637-392C-FA4C-939B-20DC412B5A3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D91B637-392C-FA4C-939B-20DC412B5A3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9A1AFD5C-0E2E-B146-9704-74151C82B6F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9A1AFD5C-0E2E-B146-9704-74151C82B6F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2A03E9-8CB1-F540-B98D-7A5AAAD464AB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2A03E9-8CB1-F540-B98D-7A5AAAD464A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A02663A5-77B0-7442-8CA0-BAC0823AE5E5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A02663A5-77B0-7442-8CA0-BAC0823AE5E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E6F2E06B-57C8-7A4F-A2AF-B2208211501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E6F2E06B-57C8-7A4F-A2AF-B2208211501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37E7306-B496-724C-AE09-18D869A6CED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37E7306-B496-724C-AE09-18D869A6CED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59A46BBC-26AF-EF42-8CFC-14403DFD5FC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59A46BBC-26AF-EF42-8CFC-14403DFD5FC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4DD80BF-744F-3E4E-B953-A186021F62A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4DD80BF-744F-3E4E-B953-A186021F62A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42E770F-19F8-EE43-A3F6-5D1FF597AE0A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42E770F-19F8-EE43-A3F6-5D1FF597AE0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C8A61C8-F34B-A340-AE2F-24DE6E2CBA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C8A61C8-F34B-A340-AE2F-24DE6E2CBA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3B26A8D-2DFC-294A-AF72-CEED83500EA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3B26A8D-2DFC-294A-AF72-CEED83500E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0303118-0E4E-304D-AF1C-D36CDA0A6FE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0303118-0E4E-304D-AF1C-D36CDA0A6F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77A0E89-F9BF-1B45-9407-D3103C92B663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77A0E89-F9BF-1B45-9407-D3103C92B66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0BBACCB-2825-5144-B0D2-AB3D0866996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0BBACCB-2825-5144-B0D2-AB3D0866996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E6E60FEB-A647-4C48-869C-BFAEEAF5423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E6E60FEB-A647-4C48-869C-BFAEEAF5423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BE6414A-F6DA-8C4D-96B9-FD32A0E9FA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BE6414A-F6DA-8C4D-96B9-FD32A0E9FA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B6F7019-C9C9-1E42-9C51-5144FDC50DAE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文本框 11">
            <a:extLst>
              <a:ext uri="{FF2B5EF4-FFF2-40B4-BE49-F238E27FC236}">
                <a16:creationId xmlns:a16="http://schemas.microsoft.com/office/drawing/2014/main" id="{A1A4D792-BA4F-9141-85CC-014311FD5850}"/>
              </a:ext>
            </a:extLst>
          </p:cNvPr>
          <p:cNvSpPr txBox="1"/>
          <p:nvPr/>
        </p:nvSpPr>
        <p:spPr>
          <a:xfrm>
            <a:off x="5597885" y="4426248"/>
            <a:ext cx="17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</p:txBody>
      </p:sp>
      <p:sp>
        <p:nvSpPr>
          <p:cNvPr id="230" name="文本框 11">
            <a:extLst>
              <a:ext uri="{FF2B5EF4-FFF2-40B4-BE49-F238E27FC236}">
                <a16:creationId xmlns:a16="http://schemas.microsoft.com/office/drawing/2014/main" id="{E07CB0D2-5F1D-0C49-9F85-16911723CA01}"/>
              </a:ext>
            </a:extLst>
          </p:cNvPr>
          <p:cNvSpPr txBox="1"/>
          <p:nvPr/>
        </p:nvSpPr>
        <p:spPr>
          <a:xfrm>
            <a:off x="6270438" y="3803312"/>
            <a:ext cx="343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Atlas2UI: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Log: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 err="1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</a:t>
            </a:r>
            <a:endParaRPr kumimoji="1" lang="en-US" altLang="zh-CN" sz="1600" dirty="0">
              <a:solidFill>
                <a:schemeClr val="accent3">
                  <a:lumMod val="7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231" name="文本框 11">
            <a:extLst>
              <a:ext uri="{FF2B5EF4-FFF2-40B4-BE49-F238E27FC236}">
                <a16:creationId xmlns:a16="http://schemas.microsoft.com/office/drawing/2014/main" id="{55A3DD4A-7C22-D746-8C9E-AF148A822E5E}"/>
              </a:ext>
            </a:extLst>
          </p:cNvPr>
          <p:cNvSpPr txBox="1"/>
          <p:nvPr/>
        </p:nvSpPr>
        <p:spPr>
          <a:xfrm>
            <a:off x="9976742" y="1713038"/>
            <a:ext cx="174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22365D-40BA-D644-BDCA-C95E5C81E4D5}"/>
              </a:ext>
            </a:extLst>
          </p:cNvPr>
          <p:cNvSpPr/>
          <p:nvPr/>
        </p:nvSpPr>
        <p:spPr>
          <a:xfrm>
            <a:off x="8880568" y="5045466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???</a:t>
            </a:r>
            <a:endParaRPr lang="en-CN" sz="1600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0AAB6CF-43BE-1449-82E6-351B0F566D59}"/>
              </a:ext>
            </a:extLst>
          </p:cNvPr>
          <p:cNvSpPr/>
          <p:nvPr/>
        </p:nvSpPr>
        <p:spPr>
          <a:xfrm>
            <a:off x="4948894" y="5605406"/>
            <a:ext cx="1142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182627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5298406" y="2417137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247803" y="1112076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 test CB 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6581787" y="1027820"/>
            <a:ext cx="450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6.CB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247803" y="2865560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UI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result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5271847" y="2159661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5298406" y="4686260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5112727" y="377156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4208F4FB-E5D9-364B-AE6B-73C30AFF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38" name="文本框 11">
            <a:extLst>
              <a:ext uri="{FF2B5EF4-FFF2-40B4-BE49-F238E27FC236}">
                <a16:creationId xmlns:a16="http://schemas.microsoft.com/office/drawing/2014/main" id="{9233B100-77D0-D54F-809E-7D304D0D779A}"/>
              </a:ext>
            </a:extLst>
          </p:cNvPr>
          <p:cNvSpPr txBox="1"/>
          <p:nvPr/>
        </p:nvSpPr>
        <p:spPr>
          <a:xfrm>
            <a:off x="1247803" y="4686261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test CB status</a:t>
            </a:r>
          </a:p>
        </p:txBody>
      </p:sp>
    </p:spTree>
    <p:extLst>
      <p:ext uri="{BB962C8B-B14F-4D97-AF65-F5344CB8AC3E}">
        <p14:creationId xmlns:p14="http://schemas.microsoft.com/office/powerpoint/2010/main" val="678709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7)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上传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3" y="986648"/>
            <a:ext cx="4710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Over</a:t>
            </a:r>
            <a:r>
              <a:rPr lang="zh-CN" altLang="en-US" dirty="0">
                <a:latin typeface="Cooper Black" panose="0208090404030B020404" pitchFamily="18" charset="0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Allowed</a:t>
            </a:r>
            <a:r>
              <a:rPr lang="zh-CN" altLang="en-US" dirty="0">
                <a:latin typeface="Cooper Black" panose="0208090404030B020404" pitchFamily="18" charset="0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Relative</a:t>
            </a:r>
            <a:r>
              <a:rPr lang="zh-CN" altLang="en-US" dirty="0">
                <a:latin typeface="Cooper Black" panose="0208090404030B020404" pitchFamily="18" charset="0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Fail</a:t>
            </a:r>
            <a:r>
              <a:rPr lang="zh-CN" altLang="en-US" dirty="0">
                <a:latin typeface="Cooper Black" panose="0208090404030B020404" pitchFamily="18" charset="0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Count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测试次数超过限制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(3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fail)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1" y="2696992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DFU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VFIXT-B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连续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fail4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次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B2FCDF-E364-E040-9C18-4D7567019491}"/>
              </a:ext>
            </a:extLst>
          </p:cNvPr>
          <p:cNvGrpSpPr/>
          <p:nvPr/>
        </p:nvGrpSpPr>
        <p:grpSpPr>
          <a:xfrm>
            <a:off x="6498429" y="1841308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08F3DC-3100-7A42-AEC0-5E68FC9E662D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5345524" y="2694867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1" y="3584847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459099" y="3568389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7531" y="4472702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7FEB9A8-DA56-9346-A7AD-0E5CD49B34BB}"/>
              </a:ext>
            </a:extLst>
          </p:cNvPr>
          <p:cNvGrpSpPr/>
          <p:nvPr/>
        </p:nvGrpSpPr>
        <p:grpSpPr>
          <a:xfrm>
            <a:off x="4542142" y="450175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19294BE-44B1-FB44-B610-96C0A05BD778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19294BE-44B1-FB44-B610-96C0A05BD7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9E41EFA2-D606-4C47-AF09-497A11CE5831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266C333-ED6D-5B4B-91AE-1A364332606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266C333-ED6D-5B4B-91AE-1A364332606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9725220-E176-A748-B291-F2F8CFD03B7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9725220-E176-A748-B291-F2F8CFD03B7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8C7A994-16D7-5744-AF91-F9000E55DE8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8C7A994-16D7-5744-AF91-F9000E55DE8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66993B93-C0E0-D34B-94F8-4273832594C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66993B93-C0E0-D34B-94F8-4273832594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E31C180D-692D-BC4E-81B9-5369042B7C53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E31C180D-692D-BC4E-81B9-5369042B7C5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D91B637-392C-FA4C-939B-20DC412B5A3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D91B637-392C-FA4C-939B-20DC412B5A3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9A1AFD5C-0E2E-B146-9704-74151C82B6F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9A1AFD5C-0E2E-B146-9704-74151C82B6F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2A03E9-8CB1-F540-B98D-7A5AAAD464AB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2A03E9-8CB1-F540-B98D-7A5AAAD464A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A02663A5-77B0-7442-8CA0-BAC0823AE5E5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A02663A5-77B0-7442-8CA0-BAC0823AE5E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E6F2E06B-57C8-7A4F-A2AF-B2208211501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E6F2E06B-57C8-7A4F-A2AF-B2208211501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37E7306-B496-724C-AE09-18D869A6CED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37E7306-B496-724C-AE09-18D869A6CED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59A46BBC-26AF-EF42-8CFC-14403DFD5FC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59A46BBC-26AF-EF42-8CFC-14403DFD5FC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4DD80BF-744F-3E4E-B953-A186021F62A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4DD80BF-744F-3E4E-B953-A186021F62A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42E770F-19F8-EE43-A3F6-5D1FF597AE0A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42E770F-19F8-EE43-A3F6-5D1FF597AE0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C8A61C8-F34B-A340-AE2F-24DE6E2CBA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C8A61C8-F34B-A340-AE2F-24DE6E2CBA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3B26A8D-2DFC-294A-AF72-CEED83500EA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3B26A8D-2DFC-294A-AF72-CEED83500E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0303118-0E4E-304D-AF1C-D36CDA0A6FE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0303118-0E4E-304D-AF1C-D36CDA0A6F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77A0E89-F9BF-1B45-9407-D3103C92B663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77A0E89-F9BF-1B45-9407-D3103C92B66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0BBACCB-2825-5144-B0D2-AB3D0866996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0BBACCB-2825-5144-B0D2-AB3D0866996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E6E60FEB-A647-4C48-869C-BFAEEAF5423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E6E60FEB-A647-4C48-869C-BFAEEAF5423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BE6414A-F6DA-8C4D-96B9-FD32A0E9FA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BE6414A-F6DA-8C4D-96B9-FD32A0E9FA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B6F7019-C9C9-1E42-9C51-5144FDC50DAE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文本框 11">
            <a:extLst>
              <a:ext uri="{FF2B5EF4-FFF2-40B4-BE49-F238E27FC236}">
                <a16:creationId xmlns:a16="http://schemas.microsoft.com/office/drawing/2014/main" id="{E07CB0D2-5F1D-0C49-9F85-16911723CA01}"/>
              </a:ext>
            </a:extLst>
          </p:cNvPr>
          <p:cNvSpPr txBox="1"/>
          <p:nvPr/>
        </p:nvSpPr>
        <p:spPr>
          <a:xfrm>
            <a:off x="6340277" y="2642410"/>
            <a:ext cx="3430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Atlas2UI+Log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 err="1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</a:t>
            </a:r>
            <a:endParaRPr kumimoji="1" lang="en-US" altLang="zh-CN" sz="1600" dirty="0">
              <a:solidFill>
                <a:schemeClr val="accent3">
                  <a:lumMod val="7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231" name="文本框 11">
            <a:extLst>
              <a:ext uri="{FF2B5EF4-FFF2-40B4-BE49-F238E27FC236}">
                <a16:creationId xmlns:a16="http://schemas.microsoft.com/office/drawing/2014/main" id="{55A3DD4A-7C22-D746-8C9E-AF148A822E5E}"/>
              </a:ext>
            </a:extLst>
          </p:cNvPr>
          <p:cNvSpPr txBox="1"/>
          <p:nvPr/>
        </p:nvSpPr>
        <p:spPr>
          <a:xfrm>
            <a:off x="6994509" y="1709660"/>
            <a:ext cx="174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Passed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22365D-40BA-D644-BDCA-C95E5C81E4D5}"/>
              </a:ext>
            </a:extLst>
          </p:cNvPr>
          <p:cNvSpPr/>
          <p:nvPr/>
        </p:nvSpPr>
        <p:spPr>
          <a:xfrm>
            <a:off x="8880567" y="3551483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???</a:t>
            </a:r>
            <a:endParaRPr lang="en-CN" sz="1600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0AAB6CF-43BE-1449-82E6-351B0F566D59}"/>
              </a:ext>
            </a:extLst>
          </p:cNvPr>
          <p:cNvSpPr/>
          <p:nvPr/>
        </p:nvSpPr>
        <p:spPr>
          <a:xfrm>
            <a:off x="4952182" y="4484848"/>
            <a:ext cx="1142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06699E-A4EB-D64C-8E4C-189D7D2FDAC8}"/>
              </a:ext>
            </a:extLst>
          </p:cNvPr>
          <p:cNvGrpSpPr/>
          <p:nvPr/>
        </p:nvGrpSpPr>
        <p:grpSpPr>
          <a:xfrm>
            <a:off x="5888404" y="2723127"/>
            <a:ext cx="334080" cy="199080"/>
            <a:chOff x="5996168" y="3971704"/>
            <a:chExt cx="33408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2499EB-44E9-2D4F-A87F-0E552AE67154}"/>
                    </a:ext>
                  </a:extLst>
                </p14:cNvPr>
                <p14:cNvContentPartPr/>
                <p14:nvPr/>
              </p14:nvContentPartPr>
              <p14:xfrm>
                <a:off x="5999048" y="4047664"/>
                <a:ext cx="74160" cy="106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2499EB-44E9-2D4F-A87F-0E552AE671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83928" y="4032544"/>
                  <a:ext cx="104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952BE9-BA8D-6E4A-8D4C-8372A8C261D9}"/>
                    </a:ext>
                  </a:extLst>
                </p14:cNvPr>
                <p14:cNvContentPartPr/>
                <p14:nvPr/>
              </p14:nvContentPartPr>
              <p14:xfrm>
                <a:off x="5996168" y="4044424"/>
                <a:ext cx="80280" cy="109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952BE9-BA8D-6E4A-8D4C-8372A8C261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81048" y="4029304"/>
                  <a:ext cx="110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39A139-BBBF-D04A-90B2-0FBC830D9C29}"/>
                    </a:ext>
                  </a:extLst>
                </p14:cNvPr>
                <p14:cNvContentPartPr/>
                <p14:nvPr/>
              </p14:nvContentPartPr>
              <p14:xfrm>
                <a:off x="6147008" y="3971704"/>
                <a:ext cx="183240" cy="133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39A139-BBBF-D04A-90B2-0FBC830D9C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31888" y="3956584"/>
                  <a:ext cx="213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579D75-8A86-624B-B13A-E83C3273DF2E}"/>
                    </a:ext>
                  </a:extLst>
                </p14:cNvPr>
                <p14:cNvContentPartPr/>
                <p14:nvPr/>
              </p14:nvContentPartPr>
              <p14:xfrm>
                <a:off x="6232328" y="3977104"/>
                <a:ext cx="28440" cy="193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579D75-8A86-624B-B13A-E83C3273DF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17208" y="3961624"/>
                  <a:ext cx="5904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840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4013026" y="2588015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7" y="1039329"/>
            <a:ext cx="344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 test CB 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6581787" y="1027820"/>
            <a:ext cx="450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6.CB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7" y="233053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1x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3986467" y="233053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6.IP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3986467" y="362174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7.Insight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5112727" y="377156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4208F4FB-E5D9-364B-AE6B-73C30AFF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7)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33" name="文本框 11">
            <a:extLst>
              <a:ext uri="{FF2B5EF4-FFF2-40B4-BE49-F238E27FC236}">
                <a16:creationId xmlns:a16="http://schemas.microsoft.com/office/drawing/2014/main" id="{BF40E4F3-9C55-E847-BA69-BAF706FE6341}"/>
              </a:ext>
            </a:extLst>
          </p:cNvPr>
          <p:cNvSpPr txBox="1"/>
          <p:nvPr/>
        </p:nvSpPr>
        <p:spPr>
          <a:xfrm>
            <a:off x="1106467" y="362174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2x</a:t>
            </a:r>
          </a:p>
        </p:txBody>
      </p:sp>
      <p:sp>
        <p:nvSpPr>
          <p:cNvPr id="36" name="文本框 11">
            <a:extLst>
              <a:ext uri="{FF2B5EF4-FFF2-40B4-BE49-F238E27FC236}">
                <a16:creationId xmlns:a16="http://schemas.microsoft.com/office/drawing/2014/main" id="{C9EBCE6A-5BE3-0846-AFA0-849010A81B0A}"/>
              </a:ext>
            </a:extLst>
          </p:cNvPr>
          <p:cNvSpPr txBox="1"/>
          <p:nvPr/>
        </p:nvSpPr>
        <p:spPr>
          <a:xfrm>
            <a:off x="1106467" y="505046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3x</a:t>
            </a:r>
          </a:p>
        </p:txBody>
      </p:sp>
      <p:sp>
        <p:nvSpPr>
          <p:cNvPr id="37" name="文本框 11">
            <a:extLst>
              <a:ext uri="{FF2B5EF4-FFF2-40B4-BE49-F238E27FC236}">
                <a16:creationId xmlns:a16="http://schemas.microsoft.com/office/drawing/2014/main" id="{A9846DC2-488E-9140-A150-AE0020A85A6D}"/>
              </a:ext>
            </a:extLst>
          </p:cNvPr>
          <p:cNvSpPr txBox="1"/>
          <p:nvPr/>
        </p:nvSpPr>
        <p:spPr>
          <a:xfrm>
            <a:off x="3986467" y="102075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135410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76269E1-A48C-774C-A7D7-F488B198F6D5}"/>
              </a:ext>
            </a:extLst>
          </p:cNvPr>
          <p:cNvSpPr txBox="1">
            <a:spLocks/>
          </p:cNvSpPr>
          <p:nvPr/>
        </p:nvSpPr>
        <p:spPr>
          <a:xfrm>
            <a:off x="1247803" y="1075140"/>
            <a:ext cx="6845610" cy="473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3.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确认厂商软体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UOP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拦截有没有开 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(Atlas2</a:t>
            </a:r>
            <a:r>
              <a:rPr lang="zh-CN" altLang="en-US" sz="1900" u="sng" dirty="0">
                <a:latin typeface="Chalkboard SE" panose="03050602040202020205" pitchFamily="66" charset="77"/>
                <a:ea typeface="Heiti SC Medium" pitchFamily="2" charset="-128"/>
              </a:rPr>
              <a:t>玩家可跳过这一步骤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)</a:t>
            </a:r>
            <a:endParaRPr kumimoji="1" lang="zh-CN" altLang="en-US" sz="1900" u="sng" dirty="0"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E52F3F-460A-6040-8F9B-CD5831D442C7}"/>
              </a:ext>
            </a:extLst>
          </p:cNvPr>
          <p:cNvSpPr/>
          <p:nvPr/>
        </p:nvSpPr>
        <p:spPr>
          <a:xfrm>
            <a:off x="1669925" y="1854315"/>
            <a:ext cx="391200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DFU@MircoTest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/Users/</a:t>
            </a:r>
            <a:r>
              <a:rPr lang="en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gdlocal</a:t>
            </a:r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/Public/python-sequencer</a:t>
            </a:r>
          </a:p>
          <a:p>
            <a:r>
              <a:rPr lang="e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/x527/loggers/</a:t>
            </a:r>
            <a:r>
              <a:rPr lang="en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puddinglogger.py</a:t>
            </a:r>
            <a:endParaRPr lang="en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右图</a:t>
            </a:r>
            <a:endParaRPr lang="en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C9A81C-58D5-224C-9D53-3E73E666F74C}"/>
              </a:ext>
            </a:extLst>
          </p:cNvPr>
          <p:cNvSpPr/>
          <p:nvPr/>
        </p:nvSpPr>
        <p:spPr>
          <a:xfrm>
            <a:off x="1669925" y="3473471"/>
            <a:ext cx="4049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DFU@SunCode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跟随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gh_station_info.json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的设置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相关函数被写进了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的测试项</a:t>
            </a:r>
            <a:endParaRPr lang="en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20FE34-256B-B846-8AD6-56251B47857C}"/>
              </a:ext>
            </a:extLst>
          </p:cNvPr>
          <p:cNvSpPr/>
          <p:nvPr/>
        </p:nvSpPr>
        <p:spPr>
          <a:xfrm>
            <a:off x="1669925" y="4723295"/>
            <a:ext cx="4049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SOC@Atlas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跟随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gh_station_info.json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的设置</a:t>
            </a:r>
            <a:endParaRPr lang="en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A3775169-2766-1641-9E18-6E5267C14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2446865" cy="6603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ooper Black" panose="0208090404030B020404" pitchFamily="18" charset="0"/>
                <a:ea typeface="Ayuthaya" pitchFamily="2" charset="-34"/>
                <a:cs typeface="Ayuthaya" pitchFamily="2" charset="-34"/>
              </a:rPr>
              <a:t>Ready?</a:t>
            </a:r>
            <a:endParaRPr kumimoji="1" lang="zh-CN" altLang="en-US" sz="3600">
              <a:latin typeface="Cooper Black" panose="0208090404030B020404" pitchFamily="18" charset="0"/>
              <a:cs typeface="Ayuthaya" pitchFamily="2" charset="-3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B29970-B241-3C45-BF92-59CB1A71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88374"/>
            <a:ext cx="6629400" cy="4800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D7395B7-653C-DE48-A1F9-7F0E8D4017F6}"/>
              </a:ext>
            </a:extLst>
          </p:cNvPr>
          <p:cNvSpPr/>
          <p:nvPr/>
        </p:nvSpPr>
        <p:spPr>
          <a:xfrm>
            <a:off x="6515693" y="5355203"/>
            <a:ext cx="488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halkboard SE" panose="03050602040202020205" pitchFamily="66" charset="77"/>
              </a:rPr>
              <a:t>这里代码被注释，删掉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halkboard SE" panose="03050602040202020205" pitchFamily="66" charset="77"/>
              </a:rPr>
              <a:t>#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halkboard SE" panose="03050602040202020205" pitchFamily="66" charset="77"/>
              </a:rPr>
              <a:t> 即为开启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halkboard SE" panose="03050602040202020205" pitchFamily="66" charset="77"/>
              </a:rPr>
              <a:t>UOP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halkboard SE" panose="03050602040202020205" pitchFamily="66" charset="77"/>
              </a:rPr>
              <a:t>拦截</a:t>
            </a:r>
            <a:endParaRPr lang="en" altLang="zh-CN" dirty="0">
              <a:solidFill>
                <a:schemeClr val="tx1">
                  <a:lumMod val="95000"/>
                  <a:lumOff val="5000"/>
                </a:schemeClr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894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76269E1-A48C-774C-A7D7-F488B198F6D5}"/>
              </a:ext>
            </a:extLst>
          </p:cNvPr>
          <p:cNvSpPr txBox="1">
            <a:spLocks/>
          </p:cNvSpPr>
          <p:nvPr/>
        </p:nvSpPr>
        <p:spPr>
          <a:xfrm>
            <a:off x="1247802" y="1057099"/>
            <a:ext cx="5644317" cy="515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1. ICT no PASS record. Goto ICT</a:t>
            </a:r>
          </a:p>
          <a:p>
            <a:pPr>
              <a:lnSpc>
                <a:spcPct val="200000"/>
              </a:lnSpc>
            </a:pPr>
            <a:r>
              <a:rPr kumimoji="1"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2. No response from SFC</a:t>
            </a:r>
          </a:p>
          <a:p>
            <a:pPr>
              <a:lnSpc>
                <a:spcPct val="200000"/>
              </a:lnSpc>
            </a:pPr>
            <a:r>
              <a:rPr kumimoji="1"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3. NOT vaild in the gh_station_info.json file</a:t>
            </a:r>
          </a:p>
          <a:p>
            <a:pPr>
              <a:lnSpc>
                <a:spcPct val="200000"/>
              </a:lnSpc>
            </a:pPr>
            <a:r>
              <a:rPr kumimoji="1"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4. [AAB] Goto different DFU-NAND-INIT</a:t>
            </a:r>
          </a:p>
          <a:p>
            <a:pPr>
              <a:lnSpc>
                <a:spcPct val="200000"/>
              </a:lnSpc>
            </a:pPr>
            <a:r>
              <a:rPr kumimoji="1"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5. Over fail count. Goto FA-CHECK-IN</a:t>
            </a:r>
          </a:p>
          <a:p>
            <a:pPr>
              <a:lnSpc>
                <a:spcPct val="200000"/>
              </a:lnSpc>
            </a:pPr>
            <a:r>
              <a:rPr kumimoji="1"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6. Must check out at FA-CHECK-OUT</a:t>
            </a:r>
          </a:p>
          <a:p>
            <a:pPr>
              <a:lnSpc>
                <a:spcPct val="200000"/>
              </a:lnSpc>
            </a:pP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7. ICT no PASS record . </a:t>
            </a:r>
            <a:r>
              <a:rPr lang="en-US" altLang="zh-CN" sz="1900" u="sng" dirty="0" err="1">
                <a:latin typeface="Chalkboard SE" panose="03050602040202020205" pitchFamily="66" charset="77"/>
                <a:ea typeface="Heiti SC Medium" pitchFamily="2" charset="-128"/>
              </a:rPr>
              <a:t>Goto</a:t>
            </a:r>
            <a:r>
              <a:rPr lang="en-US" altLang="zh-CN" sz="1900" u="sng" dirty="0">
                <a:latin typeface="Chalkboard SE" panose="03050602040202020205" pitchFamily="66" charset="77"/>
                <a:ea typeface="Heiti SC Medium" pitchFamily="2" charset="-128"/>
              </a:rPr>
              <a:t> ICT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2446865" cy="660301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Cooper Black" panose="0208090404030B020404" pitchFamily="18" charset="0"/>
                <a:ea typeface="Ayuthaya" pitchFamily="2" charset="-34"/>
                <a:cs typeface="Ayuthaya" pitchFamily="2" charset="-34"/>
              </a:rPr>
              <a:t>GO!</a:t>
            </a: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6F7113-1453-1442-918B-173225CE3B9C}"/>
              </a:ext>
            </a:extLst>
          </p:cNvPr>
          <p:cNvSpPr txBox="1"/>
          <p:nvPr/>
        </p:nvSpPr>
        <p:spPr>
          <a:xfrm>
            <a:off x="6892119" y="1282890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跳工站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for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fresh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69CE7F-EE75-D14B-931E-82B92EFF4BD7}"/>
              </a:ext>
            </a:extLst>
          </p:cNvPr>
          <p:cNvSpPr txBox="1"/>
          <p:nvPr/>
        </p:nvSpPr>
        <p:spPr>
          <a:xfrm>
            <a:off x="6892119" y="1932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断网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1C78A-1D55-2F44-A752-D9E119EF9C96}"/>
              </a:ext>
            </a:extLst>
          </p:cNvPr>
          <p:cNvSpPr txBox="1"/>
          <p:nvPr/>
        </p:nvSpPr>
        <p:spPr>
          <a:xfrm>
            <a:off x="6892119" y="5270311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跳工站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for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checkout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55CEA3-3652-BF48-993D-3160339DF479}"/>
              </a:ext>
            </a:extLst>
          </p:cNvPr>
          <p:cNvSpPr txBox="1"/>
          <p:nvPr/>
        </p:nvSpPr>
        <p:spPr>
          <a:xfrm>
            <a:off x="6892119" y="2582720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gh_station_info.json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文件内容有缺失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8031F0-E63F-A64A-951C-7EEC1AB379B8}"/>
              </a:ext>
            </a:extLst>
          </p:cNvPr>
          <p:cNvSpPr txBox="1"/>
          <p:nvPr/>
        </p:nvSpPr>
        <p:spPr>
          <a:xfrm>
            <a:off x="6892119" y="3246483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同机台连续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Fail2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次，还搁这测第三次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C0B0FF-526A-8B49-B244-126A3C22994B}"/>
              </a:ext>
            </a:extLst>
          </p:cNvPr>
          <p:cNvSpPr txBox="1"/>
          <p:nvPr/>
        </p:nvSpPr>
        <p:spPr>
          <a:xfrm>
            <a:off x="6892119" y="3909846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的次数满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3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次，还测第四次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EE2DA7-C8CA-8440-A8B2-9242307CB922}"/>
              </a:ext>
            </a:extLst>
          </p:cNvPr>
          <p:cNvSpPr txBox="1"/>
          <p:nvPr/>
        </p:nvSpPr>
        <p:spPr>
          <a:xfrm>
            <a:off x="6892119" y="4573609"/>
            <a:ext cx="385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未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check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out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就在正常机台上测试</a:t>
            </a:r>
          </a:p>
        </p:txBody>
      </p:sp>
    </p:spTree>
    <p:extLst>
      <p:ext uri="{BB962C8B-B14F-4D97-AF65-F5344CB8AC3E}">
        <p14:creationId xmlns:p14="http://schemas.microsoft.com/office/powerpoint/2010/main" val="188642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6F7113-1453-1442-918B-173225CE3B9C}"/>
              </a:ext>
            </a:extLst>
          </p:cNvPr>
          <p:cNvSpPr txBox="1"/>
          <p:nvPr/>
        </p:nvSpPr>
        <p:spPr>
          <a:xfrm>
            <a:off x="2712643" y="2126708"/>
            <a:ext cx="5024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1.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务必带上桌面壁纸右上角那一堆机台信息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55CEA3-3652-BF48-993D-3160339DF479}"/>
              </a:ext>
            </a:extLst>
          </p:cNvPr>
          <p:cNvSpPr txBox="1"/>
          <p:nvPr/>
        </p:nvSpPr>
        <p:spPr>
          <a:xfrm>
            <a:off x="2712643" y="3596358"/>
            <a:ext cx="700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3.Insight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截图把工站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,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测试时间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,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Failure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Symptoms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show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出来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CB3685-BF62-4647-A367-9321DE7AD040}"/>
              </a:ext>
            </a:extLst>
          </p:cNvPr>
          <p:cNvGrpSpPr/>
          <p:nvPr/>
        </p:nvGrpSpPr>
        <p:grpSpPr>
          <a:xfrm>
            <a:off x="1541896" y="531542"/>
            <a:ext cx="2067480" cy="1120680"/>
            <a:chOff x="2446568" y="2405704"/>
            <a:chExt cx="2067480" cy="112068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174B55-C7EF-244A-A042-1CAC9CD31B15}"/>
                </a:ext>
              </a:extLst>
            </p:cNvPr>
            <p:cNvGrpSpPr/>
            <p:nvPr/>
          </p:nvGrpSpPr>
          <p:grpSpPr>
            <a:xfrm>
              <a:off x="2446568" y="2511184"/>
              <a:ext cx="950040" cy="1015200"/>
              <a:chOff x="2446568" y="2511184"/>
              <a:chExt cx="950040" cy="101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5DB23395-DDB8-5447-8DAA-898DA087F80F}"/>
                      </a:ext>
                    </a:extLst>
                  </p14:cNvPr>
                  <p14:cNvContentPartPr/>
                  <p14:nvPr/>
                </p14:nvContentPartPr>
                <p14:xfrm>
                  <a:off x="2560328" y="2627824"/>
                  <a:ext cx="291240" cy="874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5DB23395-DDB8-5447-8DAA-898DA087F80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499128" y="2566264"/>
                    <a:ext cx="4140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9ED9AF81-DF9A-6544-A5FB-CDE00555F80B}"/>
                      </a:ext>
                    </a:extLst>
                  </p14:cNvPr>
                  <p14:cNvContentPartPr/>
                  <p14:nvPr/>
                </p14:nvContentPartPr>
                <p14:xfrm>
                  <a:off x="2676248" y="2512984"/>
                  <a:ext cx="56520" cy="3258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9ED9AF81-DF9A-6544-A5FB-CDE00555F80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614688" y="2451424"/>
                    <a:ext cx="179640" cy="44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944AA388-E243-654C-B6A2-476551F681B2}"/>
                      </a:ext>
                    </a:extLst>
                  </p14:cNvPr>
                  <p14:cNvContentPartPr/>
                  <p14:nvPr/>
                </p14:nvContentPartPr>
                <p14:xfrm>
                  <a:off x="2446568" y="2767144"/>
                  <a:ext cx="788040" cy="2304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944AA388-E243-654C-B6A2-476551F681B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385008" y="2705584"/>
                    <a:ext cx="91116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494F62A8-7C4E-614A-9C59-9D8DA4DC9D9F}"/>
                      </a:ext>
                    </a:extLst>
                  </p14:cNvPr>
                  <p14:cNvContentPartPr/>
                  <p14:nvPr/>
                </p14:nvContentPartPr>
                <p14:xfrm>
                  <a:off x="2528648" y="3058744"/>
                  <a:ext cx="144000" cy="3016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494F62A8-7C4E-614A-9C59-9D8DA4DC9D9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67088" y="2997184"/>
                    <a:ext cx="267120" cy="42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83CD9F0C-EB24-7B45-BD82-370E1AC2C460}"/>
                      </a:ext>
                    </a:extLst>
                  </p14:cNvPr>
                  <p14:cNvContentPartPr/>
                  <p14:nvPr/>
                </p14:nvContentPartPr>
                <p14:xfrm>
                  <a:off x="2617928" y="3260344"/>
                  <a:ext cx="73800" cy="2660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83CD9F0C-EB24-7B45-BD82-370E1AC2C46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556368" y="3198784"/>
                    <a:ext cx="196920" cy="38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8496352-C25A-AF45-A9AD-1260D631B225}"/>
                      </a:ext>
                    </a:extLst>
                  </p14:cNvPr>
                  <p14:cNvContentPartPr/>
                  <p14:nvPr/>
                </p14:nvContentPartPr>
                <p14:xfrm>
                  <a:off x="2824208" y="3020944"/>
                  <a:ext cx="34560" cy="381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8496352-C25A-AF45-A9AD-1260D631B22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762648" y="2959384"/>
                    <a:ext cx="15732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C8066E47-C2B3-2D4F-879B-D56CD8E31376}"/>
                      </a:ext>
                    </a:extLst>
                  </p14:cNvPr>
                  <p14:cNvContentPartPr/>
                  <p14:nvPr/>
                </p14:nvContentPartPr>
                <p14:xfrm>
                  <a:off x="2770208" y="3105904"/>
                  <a:ext cx="161280" cy="324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C8066E47-C2B3-2D4F-879B-D56CD8E3137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708648" y="3044344"/>
                    <a:ext cx="28440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8060E22C-A748-E349-BF4B-27E0DBFFE23C}"/>
                      </a:ext>
                    </a:extLst>
                  </p14:cNvPr>
                  <p14:cNvContentPartPr/>
                  <p14:nvPr/>
                </p14:nvContentPartPr>
                <p14:xfrm>
                  <a:off x="2796848" y="3234784"/>
                  <a:ext cx="178920" cy="51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8060E22C-A748-E349-BF4B-27E0DBFFE23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735288" y="3173224"/>
                    <a:ext cx="30168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D581E0F1-D606-5E4A-A9CF-1E783A50C682}"/>
                      </a:ext>
                    </a:extLst>
                  </p14:cNvPr>
                  <p14:cNvContentPartPr/>
                  <p14:nvPr/>
                </p14:nvContentPartPr>
                <p14:xfrm>
                  <a:off x="2844368" y="3353944"/>
                  <a:ext cx="150120" cy="568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D581E0F1-D606-5E4A-A9CF-1E783A50C68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82808" y="3292384"/>
                    <a:ext cx="27324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12FBEAE-A8B1-8246-BE32-D212617D52B1}"/>
                      </a:ext>
                    </a:extLst>
                  </p14:cNvPr>
                  <p14:cNvContentPartPr/>
                  <p14:nvPr/>
                </p14:nvContentPartPr>
                <p14:xfrm>
                  <a:off x="2894048" y="3172144"/>
                  <a:ext cx="46440" cy="2811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12FBEAE-A8B1-8246-BE32-D212617D52B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832488" y="3110584"/>
                    <a:ext cx="16956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95F0C55-AE69-E948-A76D-E79883C119F0}"/>
                      </a:ext>
                    </a:extLst>
                  </p14:cNvPr>
                  <p14:cNvContentPartPr/>
                  <p14:nvPr/>
                </p14:nvContentPartPr>
                <p14:xfrm>
                  <a:off x="2850128" y="3442864"/>
                  <a:ext cx="195840" cy="608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95F0C55-AE69-E948-A76D-E79883C119F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788568" y="3381304"/>
                    <a:ext cx="3189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685B26B6-6591-794C-AB39-5C2642BA44A9}"/>
                      </a:ext>
                    </a:extLst>
                  </p14:cNvPr>
                  <p14:cNvContentPartPr/>
                  <p14:nvPr/>
                </p14:nvContentPartPr>
                <p14:xfrm>
                  <a:off x="3026888" y="2511184"/>
                  <a:ext cx="369720" cy="9061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685B26B6-6591-794C-AB39-5C2642BA44A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965688" y="2449624"/>
                    <a:ext cx="492840" cy="1029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3A765BB-05B9-9842-88FB-A0AE56C6C889}"/>
                    </a:ext>
                  </a:extLst>
                </p14:cNvPr>
                <p14:cNvContentPartPr/>
                <p14:nvPr/>
              </p14:nvContentPartPr>
              <p14:xfrm>
                <a:off x="3243248" y="2578504"/>
                <a:ext cx="51120" cy="10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3A765BB-05B9-9842-88FB-A0AE56C6C8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1688" y="2516944"/>
                  <a:ext cx="174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0DFFE1-20FE-F741-93CD-1E1E0A8BF294}"/>
                    </a:ext>
                  </a:extLst>
                </p14:cNvPr>
                <p14:cNvContentPartPr/>
                <p14:nvPr/>
              </p14:nvContentPartPr>
              <p14:xfrm>
                <a:off x="3092768" y="3033184"/>
                <a:ext cx="243720" cy="313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0DFFE1-20FE-F741-93CD-1E1E0A8BF2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1208" y="2971624"/>
                  <a:ext cx="3668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C2AAEC-5C4A-E240-BA5D-26C35C0DE394}"/>
                    </a:ext>
                  </a:extLst>
                </p14:cNvPr>
                <p14:cNvContentPartPr/>
                <p14:nvPr/>
              </p14:nvContentPartPr>
              <p14:xfrm>
                <a:off x="3664448" y="2557624"/>
                <a:ext cx="90360" cy="792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C2AAEC-5C4A-E240-BA5D-26C35C0DE3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02888" y="2496064"/>
                  <a:ext cx="213480" cy="915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FA979C0-803E-C34D-822A-78DFE48ED644}"/>
                </a:ext>
              </a:extLst>
            </p:cNvPr>
            <p:cNvGrpSpPr/>
            <p:nvPr/>
          </p:nvGrpSpPr>
          <p:grpSpPr>
            <a:xfrm>
              <a:off x="3768128" y="2405704"/>
              <a:ext cx="745920" cy="955080"/>
              <a:chOff x="3768128" y="2405704"/>
              <a:chExt cx="745920" cy="95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7875C21-D1D3-604B-A792-A5987EAC3616}"/>
                      </a:ext>
                    </a:extLst>
                  </p14:cNvPr>
                  <p14:cNvContentPartPr/>
                  <p14:nvPr/>
                </p14:nvContentPartPr>
                <p14:xfrm>
                  <a:off x="3768128" y="2405704"/>
                  <a:ext cx="745920" cy="8676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7875C21-D1D3-604B-A792-A5987EAC361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706568" y="2344144"/>
                    <a:ext cx="869040" cy="9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C79A401E-D923-8F46-845E-FCDDFC091E12}"/>
                      </a:ext>
                    </a:extLst>
                  </p14:cNvPr>
                  <p14:cNvContentPartPr/>
                  <p14:nvPr/>
                </p14:nvContentPartPr>
                <p14:xfrm>
                  <a:off x="3832928" y="2529184"/>
                  <a:ext cx="90000" cy="36648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C79A401E-D923-8F46-845E-FCDDFC091E1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771368" y="2467984"/>
                    <a:ext cx="213120" cy="48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5D7B8A6F-612A-434F-94BC-6EF3C5A35538}"/>
                      </a:ext>
                    </a:extLst>
                  </p14:cNvPr>
                  <p14:cNvContentPartPr/>
                  <p14:nvPr/>
                </p14:nvContentPartPr>
                <p14:xfrm>
                  <a:off x="3911768" y="2623144"/>
                  <a:ext cx="296640" cy="3938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5D7B8A6F-612A-434F-94BC-6EF3C5A3553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850208" y="2561584"/>
                    <a:ext cx="419400" cy="51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4BA7966A-5840-D046-8383-2B535C0D28F0}"/>
                      </a:ext>
                    </a:extLst>
                  </p14:cNvPr>
                  <p14:cNvContentPartPr/>
                  <p14:nvPr/>
                </p14:nvContentPartPr>
                <p14:xfrm>
                  <a:off x="3983408" y="2825104"/>
                  <a:ext cx="304200" cy="1281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4BA7966A-5840-D046-8383-2B535C0D28F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1848" y="2763544"/>
                    <a:ext cx="42696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B0B121D2-66C4-0946-9ADB-BA444DE1F80C}"/>
                      </a:ext>
                    </a:extLst>
                  </p14:cNvPr>
                  <p14:cNvContentPartPr/>
                  <p14:nvPr/>
                </p14:nvContentPartPr>
                <p14:xfrm>
                  <a:off x="4095728" y="3055144"/>
                  <a:ext cx="76320" cy="129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B0B121D2-66C4-0946-9ADB-BA444DE1F80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034168" y="2993584"/>
                    <a:ext cx="1994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1472908C-6844-3241-86E8-8A59BCEB7318}"/>
                      </a:ext>
                    </a:extLst>
                  </p14:cNvPr>
                  <p14:cNvContentPartPr/>
                  <p14:nvPr/>
                </p14:nvContentPartPr>
                <p14:xfrm>
                  <a:off x="4031288" y="3166744"/>
                  <a:ext cx="145800" cy="2628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1472908C-6844-3241-86E8-8A59BCEB731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69728" y="3105184"/>
                    <a:ext cx="26892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2B0DAE6-82F6-8248-ABD3-FF47B50A6901}"/>
                      </a:ext>
                    </a:extLst>
                  </p14:cNvPr>
                  <p14:cNvContentPartPr/>
                  <p14:nvPr/>
                </p14:nvContentPartPr>
                <p14:xfrm>
                  <a:off x="3796208" y="3272584"/>
                  <a:ext cx="603720" cy="882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2B0DAE6-82F6-8248-ABD3-FF47B50A690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34648" y="3211024"/>
                    <a:ext cx="726840" cy="211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D9753C0-F109-AE4D-9EA7-E1871BB228D8}"/>
              </a:ext>
            </a:extLst>
          </p:cNvPr>
          <p:cNvGrpSpPr/>
          <p:nvPr/>
        </p:nvGrpSpPr>
        <p:grpSpPr>
          <a:xfrm>
            <a:off x="4019408" y="427504"/>
            <a:ext cx="1918800" cy="876600"/>
            <a:chOff x="4019408" y="427504"/>
            <a:chExt cx="1918800" cy="87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78D373-4167-8544-B592-26494F60FA9E}"/>
                    </a:ext>
                  </a:extLst>
                </p14:cNvPr>
                <p14:cNvContentPartPr/>
                <p14:nvPr/>
              </p14:nvContentPartPr>
              <p14:xfrm>
                <a:off x="4019408" y="637384"/>
                <a:ext cx="79560" cy="208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78D373-4167-8544-B592-26494F60FA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57848" y="575824"/>
                  <a:ext cx="202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41CED79-324F-F84A-8D45-AFDCACAE17C5}"/>
                    </a:ext>
                  </a:extLst>
                </p14:cNvPr>
                <p14:cNvContentPartPr/>
                <p14:nvPr/>
              </p14:nvContentPartPr>
              <p14:xfrm>
                <a:off x="4026248" y="917824"/>
                <a:ext cx="149400" cy="159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41CED79-324F-F84A-8D45-AFDCACAE17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64688" y="856264"/>
                  <a:ext cx="272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CABAC42-6669-F444-A7F5-2E30FD1C2345}"/>
                    </a:ext>
                  </a:extLst>
                </p14:cNvPr>
                <p14:cNvContentPartPr/>
                <p14:nvPr/>
              </p14:nvContentPartPr>
              <p14:xfrm>
                <a:off x="4027688" y="1112584"/>
                <a:ext cx="195480" cy="152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CABAC42-6669-F444-A7F5-2E30FD1C23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6128" y="1051024"/>
                  <a:ext cx="318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6A5FEC-B884-4A47-89E0-A7288956B92E}"/>
                    </a:ext>
                  </a:extLst>
                </p14:cNvPr>
                <p14:cNvContentPartPr/>
                <p14:nvPr/>
              </p14:nvContentPartPr>
              <p14:xfrm>
                <a:off x="4319648" y="427504"/>
                <a:ext cx="244080" cy="3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6A5FEC-B884-4A47-89E0-A7288956B9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58088" y="365944"/>
                  <a:ext cx="367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12F6271-0C08-1344-AC6F-D50FE2AAC47B}"/>
                    </a:ext>
                  </a:extLst>
                </p14:cNvPr>
                <p14:cNvContentPartPr/>
                <p14:nvPr/>
              </p14:nvContentPartPr>
              <p14:xfrm>
                <a:off x="4394528" y="502384"/>
                <a:ext cx="98280" cy="14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12F6271-0C08-1344-AC6F-D50FE2AAC4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32968" y="440824"/>
                  <a:ext cx="221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CB87B46-C8C0-F248-BDDE-2C7093976434}"/>
                    </a:ext>
                  </a:extLst>
                </p14:cNvPr>
                <p14:cNvContentPartPr/>
                <p14:nvPr/>
              </p14:nvContentPartPr>
              <p14:xfrm>
                <a:off x="4320728" y="755104"/>
                <a:ext cx="66240" cy="319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CB87B46-C8C0-F248-BDDE-2C70939764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9168" y="693544"/>
                  <a:ext cx="189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70B074-3193-544E-9993-D2E21785171A}"/>
                    </a:ext>
                  </a:extLst>
                </p14:cNvPr>
                <p14:cNvContentPartPr/>
                <p14:nvPr/>
              </p14:nvContentPartPr>
              <p14:xfrm>
                <a:off x="4335848" y="697864"/>
                <a:ext cx="455040" cy="430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70B074-3193-544E-9993-D2E2178517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74288" y="636304"/>
                  <a:ext cx="578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F77F2C-837C-CF40-A482-8DF0302AB0DE}"/>
                    </a:ext>
                  </a:extLst>
                </p14:cNvPr>
                <p14:cNvContentPartPr/>
                <p14:nvPr/>
              </p14:nvContentPartPr>
              <p14:xfrm>
                <a:off x="4488848" y="893704"/>
                <a:ext cx="90000" cy="314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F77F2C-837C-CF40-A482-8DF0302AB0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27288" y="832144"/>
                  <a:ext cx="2131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967E4C6-0583-BF47-956B-045B57B1B9D1}"/>
                    </a:ext>
                  </a:extLst>
                </p14:cNvPr>
                <p14:cNvContentPartPr/>
                <p14:nvPr/>
              </p14:nvContentPartPr>
              <p14:xfrm>
                <a:off x="4556528" y="1093864"/>
                <a:ext cx="285480" cy="155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967E4C6-0583-BF47-956B-045B57B1B9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94968" y="1032304"/>
                  <a:ext cx="4082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0505B7B-DDB4-5F49-B397-8F024697C302}"/>
                    </a:ext>
                  </a:extLst>
                </p14:cNvPr>
                <p14:cNvContentPartPr/>
                <p14:nvPr/>
              </p14:nvContentPartPr>
              <p14:xfrm>
                <a:off x="5065928" y="454144"/>
                <a:ext cx="24480" cy="410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0505B7B-DDB4-5F49-B397-8F024697C3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04728" y="392944"/>
                  <a:ext cx="1472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0EF5A78-E4D1-FB4F-9216-BBB7F9FA9159}"/>
                    </a:ext>
                  </a:extLst>
                </p14:cNvPr>
                <p14:cNvContentPartPr/>
                <p14:nvPr/>
              </p14:nvContentPartPr>
              <p14:xfrm>
                <a:off x="5149808" y="546664"/>
                <a:ext cx="213480" cy="9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0EF5A78-E4D1-FB4F-9216-BBB7F9FA91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88248" y="485104"/>
                  <a:ext cx="336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A16A619-DA2A-1849-8820-951FBEDFA2D1}"/>
                    </a:ext>
                  </a:extLst>
                </p14:cNvPr>
                <p14:cNvContentPartPr/>
                <p14:nvPr/>
              </p14:nvContentPartPr>
              <p14:xfrm>
                <a:off x="4960808" y="910984"/>
                <a:ext cx="612720" cy="123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A16A619-DA2A-1849-8820-951FBEDFA2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99248" y="849424"/>
                  <a:ext cx="735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0A2263E-B42F-824E-9E4B-BDD0EDF0BEC1}"/>
                    </a:ext>
                  </a:extLst>
                </p14:cNvPr>
                <p14:cNvContentPartPr/>
                <p14:nvPr/>
              </p14:nvContentPartPr>
              <p14:xfrm>
                <a:off x="5177888" y="785704"/>
                <a:ext cx="117360" cy="41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0A2263E-B42F-824E-9E4B-BDD0EDF0BE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16328" y="724144"/>
                  <a:ext cx="2404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E4606C-8888-4C44-91BC-EAD836D0C106}"/>
                    </a:ext>
                  </a:extLst>
                </p14:cNvPr>
                <p14:cNvContentPartPr/>
                <p14:nvPr/>
              </p14:nvContentPartPr>
              <p14:xfrm>
                <a:off x="5245928" y="1013944"/>
                <a:ext cx="240480" cy="174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E4606C-8888-4C44-91BC-EAD836D0C1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4368" y="952384"/>
                  <a:ext cx="363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1D050AE-0A64-BF4E-8119-0331DB352ED3}"/>
                    </a:ext>
                  </a:extLst>
                </p14:cNvPr>
                <p14:cNvContentPartPr/>
                <p14:nvPr/>
              </p14:nvContentPartPr>
              <p14:xfrm>
                <a:off x="5604128" y="804424"/>
                <a:ext cx="55440" cy="245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1D050AE-0A64-BF4E-8119-0331DB352E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42568" y="742864"/>
                  <a:ext cx="178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C807E19-C6EA-4E46-A697-99B4A23363A0}"/>
                    </a:ext>
                  </a:extLst>
                </p14:cNvPr>
                <p14:cNvContentPartPr/>
                <p14:nvPr/>
              </p14:nvContentPartPr>
              <p14:xfrm>
                <a:off x="5591168" y="652144"/>
                <a:ext cx="333000" cy="3722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C807E19-C6EA-4E46-A697-99B4A23363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9608" y="590584"/>
                  <a:ext cx="4561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29661C8-FB8F-4445-8540-04730B7DFFF0}"/>
                    </a:ext>
                  </a:extLst>
                </p14:cNvPr>
                <p14:cNvContentPartPr/>
                <p14:nvPr/>
              </p14:nvContentPartPr>
              <p14:xfrm>
                <a:off x="5684768" y="989104"/>
                <a:ext cx="253440" cy="29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29661C8-FB8F-4445-8540-04730B7DFF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23208" y="927544"/>
                  <a:ext cx="376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6E4B181-44B9-7843-BBAE-73CF7B9F367F}"/>
                    </a:ext>
                  </a:extLst>
                </p14:cNvPr>
                <p14:cNvContentPartPr/>
                <p14:nvPr/>
              </p14:nvContentPartPr>
              <p14:xfrm>
                <a:off x="4435568" y="885784"/>
                <a:ext cx="128520" cy="418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6E4B181-44B9-7843-BBAE-73CF7B9F36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74008" y="824224"/>
                  <a:ext cx="251640" cy="541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文本框 14">
            <a:extLst>
              <a:ext uri="{FF2B5EF4-FFF2-40B4-BE49-F238E27FC236}">
                <a16:creationId xmlns:a16="http://schemas.microsoft.com/office/drawing/2014/main" id="{D792B301-05A6-244F-A574-FDD78BF7B7FE}"/>
              </a:ext>
            </a:extLst>
          </p:cNvPr>
          <p:cNvSpPr txBox="1"/>
          <p:nvPr/>
        </p:nvSpPr>
        <p:spPr>
          <a:xfrm>
            <a:off x="2712643" y="2861533"/>
            <a:ext cx="3500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2.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关键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message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选中高亮截图</a:t>
            </a:r>
          </a:p>
        </p:txBody>
      </p:sp>
      <p:sp>
        <p:nvSpPr>
          <p:cNvPr id="157" name="文本框 14">
            <a:extLst>
              <a:ext uri="{FF2B5EF4-FFF2-40B4-BE49-F238E27FC236}">
                <a16:creationId xmlns:a16="http://schemas.microsoft.com/office/drawing/2014/main" id="{D4ED06C0-5987-824F-B856-6C3BFFD5BBC8}"/>
              </a:ext>
            </a:extLst>
          </p:cNvPr>
          <p:cNvSpPr txBox="1"/>
          <p:nvPr/>
        </p:nvSpPr>
        <p:spPr>
          <a:xfrm>
            <a:off x="2712643" y="4331183"/>
            <a:ext cx="4258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4.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按照图鉴里的命名方式给截图命名</a:t>
            </a:r>
          </a:p>
        </p:txBody>
      </p:sp>
      <p:sp>
        <p:nvSpPr>
          <p:cNvPr id="158" name="文本框 14">
            <a:extLst>
              <a:ext uri="{FF2B5EF4-FFF2-40B4-BE49-F238E27FC236}">
                <a16:creationId xmlns:a16="http://schemas.microsoft.com/office/drawing/2014/main" id="{2F3403C8-2159-B34F-8749-3D323249A0B3}"/>
              </a:ext>
            </a:extLst>
          </p:cNvPr>
          <p:cNvSpPr txBox="1"/>
          <p:nvPr/>
        </p:nvSpPr>
        <p:spPr>
          <a:xfrm>
            <a:off x="2712643" y="5066008"/>
            <a:ext cx="5664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5.OSX</a:t>
            </a:r>
            <a:r>
              <a:rPr kumimoji="1" lang="zh-CN" altLang="en-US" sz="20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选区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截图快捷键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Shift_cmd_4</a:t>
            </a:r>
          </a:p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OSX</a:t>
            </a:r>
            <a:r>
              <a:rPr kumimoji="1" lang="zh-CN" altLang="en-US" sz="20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窗口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截图快捷键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Shift_cmd_4;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space</a:t>
            </a:r>
          </a:p>
          <a:p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OSX</a:t>
            </a:r>
            <a:r>
              <a:rPr kumimoji="1" lang="zh-CN" altLang="en-US" sz="20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全屏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截图快捷键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sz="20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Shift_cmd_3</a:t>
            </a:r>
            <a:endParaRPr kumimoji="1" lang="zh-CN" altLang="en-US" sz="2000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159" name="文本框 4">
            <a:extLst>
              <a:ext uri="{FF2B5EF4-FFF2-40B4-BE49-F238E27FC236}">
                <a16:creationId xmlns:a16="http://schemas.microsoft.com/office/drawing/2014/main" id="{0689A1D4-94A9-B64E-BA8B-CE0BCAF07E07}"/>
              </a:ext>
            </a:extLst>
          </p:cNvPr>
          <p:cNvSpPr txBox="1"/>
          <p:nvPr/>
        </p:nvSpPr>
        <p:spPr>
          <a:xfrm>
            <a:off x="7627914" y="764284"/>
            <a:ext cx="33799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当前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PPT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附的截图和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Step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预期结果有差异</a:t>
            </a:r>
            <a:endParaRPr kumimoji="1" lang="en-US" altLang="zh-CN" sz="1400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  <a:p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是因为之前不同的操作流程</a:t>
            </a:r>
            <a:endParaRPr kumimoji="1" lang="en-US" altLang="zh-CN" sz="1400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  <a:p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LA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验完之后会更新截图</a:t>
            </a:r>
          </a:p>
        </p:txBody>
      </p:sp>
    </p:spTree>
    <p:extLst>
      <p:ext uri="{BB962C8B-B14F-4D97-AF65-F5344CB8AC3E}">
        <p14:creationId xmlns:p14="http://schemas.microsoft.com/office/powerpoint/2010/main" val="362079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D7365F1-EF83-9949-8B36-7507ECEEB779}"/>
              </a:ext>
            </a:extLst>
          </p:cNvPr>
          <p:cNvGrpSpPr/>
          <p:nvPr/>
        </p:nvGrpSpPr>
        <p:grpSpPr>
          <a:xfrm rot="287003">
            <a:off x="3752665" y="372314"/>
            <a:ext cx="1850400" cy="1049400"/>
            <a:chOff x="2985488" y="366664"/>
            <a:chExt cx="1850400" cy="10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4E788A-BAA3-6742-9352-A02905595A6E}"/>
                    </a:ext>
                  </a:extLst>
                </p14:cNvPr>
                <p14:cNvContentPartPr/>
                <p14:nvPr/>
              </p14:nvContentPartPr>
              <p14:xfrm>
                <a:off x="3060728" y="827104"/>
                <a:ext cx="116280" cy="52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4E788A-BAA3-6742-9352-A02905595A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99168" y="765544"/>
                  <a:ext cx="239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1A086F-24F3-C841-A236-1FA8AB56966B}"/>
                    </a:ext>
                  </a:extLst>
                </p14:cNvPr>
                <p14:cNvContentPartPr/>
                <p14:nvPr/>
              </p14:nvContentPartPr>
              <p14:xfrm>
                <a:off x="2985488" y="1079104"/>
                <a:ext cx="178920" cy="2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1A086F-24F3-C841-A236-1FA8AB5696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23928" y="1017544"/>
                  <a:ext cx="302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14329C-B550-B74A-9433-FFAEC85C5006}"/>
                    </a:ext>
                  </a:extLst>
                </p14:cNvPr>
                <p14:cNvContentPartPr/>
                <p14:nvPr/>
              </p14:nvContentPartPr>
              <p14:xfrm>
                <a:off x="3185288" y="1155064"/>
                <a:ext cx="56160" cy="219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14329C-B550-B74A-9433-FFAEC85C50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23728" y="1093504"/>
                  <a:ext cx="179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ED212B-E514-B445-80BE-0F58C4AA9C5A}"/>
                    </a:ext>
                  </a:extLst>
                </p14:cNvPr>
                <p14:cNvContentPartPr/>
                <p14:nvPr/>
              </p14:nvContentPartPr>
              <p14:xfrm>
                <a:off x="3290408" y="419584"/>
                <a:ext cx="416520" cy="13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ED212B-E514-B445-80BE-0F58C4AA9C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8848" y="358024"/>
                  <a:ext cx="539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81BB06-D20E-9E49-BB96-FFFCFBE91F0C}"/>
                    </a:ext>
                  </a:extLst>
                </p14:cNvPr>
                <p14:cNvContentPartPr/>
                <p14:nvPr/>
              </p14:nvContentPartPr>
              <p14:xfrm>
                <a:off x="3396248" y="645304"/>
                <a:ext cx="319320" cy="119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81BB06-D20E-9E49-BB96-FFFCFBE91F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34688" y="583744"/>
                  <a:ext cx="442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8A733A-2A27-7442-B287-23A4EF134470}"/>
                    </a:ext>
                  </a:extLst>
                </p14:cNvPr>
                <p14:cNvContentPartPr/>
                <p14:nvPr/>
              </p14:nvContentPartPr>
              <p14:xfrm>
                <a:off x="3513968" y="372784"/>
                <a:ext cx="70200" cy="50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8A733A-2A27-7442-B287-23A4EF1344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2408" y="311224"/>
                  <a:ext cx="1929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0D70D3-84FF-A54B-9243-EFAA31A2C267}"/>
                    </a:ext>
                  </a:extLst>
                </p14:cNvPr>
                <p14:cNvContentPartPr/>
                <p14:nvPr/>
              </p14:nvContentPartPr>
              <p14:xfrm>
                <a:off x="3334688" y="850864"/>
                <a:ext cx="560520" cy="14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0D70D3-84FF-A54B-9243-EFAA31A2C2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3128" y="789304"/>
                  <a:ext cx="683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438048-E877-D448-A87D-253B703C60C1}"/>
                    </a:ext>
                  </a:extLst>
                </p14:cNvPr>
                <p14:cNvContentPartPr/>
                <p14:nvPr/>
              </p14:nvContentPartPr>
              <p14:xfrm>
                <a:off x="3518648" y="1139944"/>
                <a:ext cx="32760" cy="27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438048-E877-D448-A87D-253B703C60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57088" y="1078384"/>
                  <a:ext cx="155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FC28CD-D151-B249-8688-6A46A37DC543}"/>
                    </a:ext>
                  </a:extLst>
                </p14:cNvPr>
                <p14:cNvContentPartPr/>
                <p14:nvPr/>
              </p14:nvContentPartPr>
              <p14:xfrm>
                <a:off x="3585248" y="1043824"/>
                <a:ext cx="348840" cy="349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FC28CD-D151-B249-8688-6A46A37DC5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3688" y="982264"/>
                  <a:ext cx="4719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481738-858B-3F49-BC1F-A3D64401CCB8}"/>
                    </a:ext>
                  </a:extLst>
                </p14:cNvPr>
                <p14:cNvContentPartPr/>
                <p14:nvPr/>
              </p14:nvContentPartPr>
              <p14:xfrm>
                <a:off x="3659768" y="1171984"/>
                <a:ext cx="119160" cy="5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481738-858B-3F49-BC1F-A3D64401CC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8208" y="1110424"/>
                  <a:ext cx="24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A8D287-84CD-B647-9DC5-0715F4470A10}"/>
                    </a:ext>
                  </a:extLst>
                </p14:cNvPr>
                <p14:cNvContentPartPr/>
                <p14:nvPr/>
              </p14:nvContentPartPr>
              <p14:xfrm>
                <a:off x="3684248" y="1285384"/>
                <a:ext cx="157680" cy="33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A8D287-84CD-B647-9DC5-0715F4470A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2688" y="1223824"/>
                  <a:ext cx="280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DF888A8-1523-EC4D-BAA8-F16083179020}"/>
                    </a:ext>
                  </a:extLst>
                </p14:cNvPr>
                <p14:cNvContentPartPr/>
                <p14:nvPr/>
              </p14:nvContentPartPr>
              <p14:xfrm>
                <a:off x="4151888" y="469264"/>
                <a:ext cx="104040" cy="70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DF888A8-1523-EC4D-BAA8-F160831790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90328" y="407704"/>
                  <a:ext cx="227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1962581-79F2-734C-B5BB-6B760FDA932C}"/>
                    </a:ext>
                  </a:extLst>
                </p14:cNvPr>
                <p14:cNvContentPartPr/>
                <p14:nvPr/>
              </p14:nvContentPartPr>
              <p14:xfrm>
                <a:off x="4429808" y="366664"/>
                <a:ext cx="50400" cy="13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1962581-79F2-734C-B5BB-6B760FDA93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8248" y="305464"/>
                  <a:ext cx="173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D055D69-BD89-9D47-A7BE-DD8EE0A1CBC1}"/>
                    </a:ext>
                  </a:extLst>
                </p14:cNvPr>
                <p14:cNvContentPartPr/>
                <p14:nvPr/>
              </p14:nvContentPartPr>
              <p14:xfrm>
                <a:off x="4084208" y="751144"/>
                <a:ext cx="100080" cy="215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D055D69-BD89-9D47-A7BE-DD8EE0A1CB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2648" y="689944"/>
                  <a:ext cx="222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48D799-DEE2-E941-B9ED-24DC86A853C3}"/>
                    </a:ext>
                  </a:extLst>
                </p14:cNvPr>
                <p14:cNvContentPartPr/>
                <p14:nvPr/>
              </p14:nvContentPartPr>
              <p14:xfrm>
                <a:off x="4146128" y="530104"/>
                <a:ext cx="567360" cy="37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48D799-DEE2-E941-B9ED-24DC86A853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84568" y="468544"/>
                  <a:ext cx="690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FFDA5D6-3DA0-E44C-8D65-6AD948E70304}"/>
                    </a:ext>
                  </a:extLst>
                </p14:cNvPr>
                <p14:cNvContentPartPr/>
                <p14:nvPr/>
              </p14:nvContentPartPr>
              <p14:xfrm>
                <a:off x="4273928" y="747544"/>
                <a:ext cx="327960" cy="9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FFDA5D6-3DA0-E44C-8D65-6AD948E703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2368" y="685984"/>
                  <a:ext cx="451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405BE4-11A9-AE4F-8BD2-FD48A0D72CE3}"/>
                    </a:ext>
                  </a:extLst>
                </p14:cNvPr>
                <p14:cNvContentPartPr/>
                <p14:nvPr/>
              </p14:nvContentPartPr>
              <p14:xfrm>
                <a:off x="4291568" y="914224"/>
                <a:ext cx="340560" cy="10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405BE4-11A9-AE4F-8BD2-FD48A0D72C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0008" y="852664"/>
                  <a:ext cx="463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8AE8AC5-B276-8D49-B5F7-8AB900513038}"/>
                    </a:ext>
                  </a:extLst>
                </p14:cNvPr>
                <p14:cNvContentPartPr/>
                <p14:nvPr/>
              </p14:nvContentPartPr>
              <p14:xfrm>
                <a:off x="4236848" y="1027984"/>
                <a:ext cx="599040" cy="22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8AE8AC5-B276-8D49-B5F7-8AB9005130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75288" y="966424"/>
                  <a:ext cx="722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871684-D5AE-A24D-90A4-FCC554EDA76B}"/>
                    </a:ext>
                  </a:extLst>
                </p14:cNvPr>
                <p14:cNvContentPartPr/>
                <p14:nvPr/>
              </p14:nvContentPartPr>
              <p14:xfrm>
                <a:off x="4403168" y="629464"/>
                <a:ext cx="144000" cy="685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871684-D5AE-A24D-90A4-FCC554EDA7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1608" y="567904"/>
                  <a:ext cx="267120" cy="80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90836E-67CA-8143-8457-6B2FD558B9B7}"/>
              </a:ext>
            </a:extLst>
          </p:cNvPr>
          <p:cNvGrpSpPr/>
          <p:nvPr/>
        </p:nvGrpSpPr>
        <p:grpSpPr>
          <a:xfrm rot="729812">
            <a:off x="1301409" y="656778"/>
            <a:ext cx="1119960" cy="874440"/>
            <a:chOff x="1485728" y="622264"/>
            <a:chExt cx="1119960" cy="87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260EFCE-38E3-1F40-9298-EDDF042D0655}"/>
                    </a:ext>
                  </a:extLst>
                </p14:cNvPr>
                <p14:cNvContentPartPr/>
                <p14:nvPr/>
              </p14:nvContentPartPr>
              <p14:xfrm>
                <a:off x="1485728" y="756544"/>
                <a:ext cx="67680" cy="36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260EFCE-38E3-1F40-9298-EDDF042D06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24168" y="694984"/>
                  <a:ext cx="1908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8192FD-9130-7549-90D2-1E2F5CDF958D}"/>
                    </a:ext>
                  </a:extLst>
                </p14:cNvPr>
                <p14:cNvContentPartPr/>
                <p14:nvPr/>
              </p14:nvContentPartPr>
              <p14:xfrm>
                <a:off x="1641248" y="796144"/>
                <a:ext cx="245160" cy="71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8192FD-9130-7549-90D2-1E2F5CDF95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79688" y="734584"/>
                  <a:ext cx="368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327A227-A4FA-AE4D-8133-F3A44DEA1732}"/>
                    </a:ext>
                  </a:extLst>
                </p14:cNvPr>
                <p14:cNvContentPartPr/>
                <p14:nvPr/>
              </p14:nvContentPartPr>
              <p14:xfrm>
                <a:off x="1577528" y="1119784"/>
                <a:ext cx="491040" cy="19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327A227-A4FA-AE4D-8133-F3A44DEA17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15968" y="1058224"/>
                  <a:ext cx="614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20D55F-0C2B-3F46-A43E-C10927B46B50}"/>
                    </a:ext>
                  </a:extLst>
                </p14:cNvPr>
                <p14:cNvContentPartPr/>
                <p14:nvPr/>
              </p14:nvContentPartPr>
              <p14:xfrm>
                <a:off x="1702088" y="688864"/>
                <a:ext cx="195840" cy="807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20D55F-0C2B-3F46-A43E-C10927B46B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40528" y="627304"/>
                  <a:ext cx="31896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4059AF-E67C-0545-9154-1C715D7CC74D}"/>
                    </a:ext>
                  </a:extLst>
                </p14:cNvPr>
                <p14:cNvContentPartPr/>
                <p14:nvPr/>
              </p14:nvContentPartPr>
              <p14:xfrm>
                <a:off x="1950488" y="622264"/>
                <a:ext cx="31680" cy="364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4059AF-E67C-0545-9154-1C715D7CC7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88928" y="560704"/>
                  <a:ext cx="1548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2158E6-CF0C-E74E-A754-F708D1C6DCE3}"/>
                    </a:ext>
                  </a:extLst>
                </p14:cNvPr>
                <p14:cNvContentPartPr/>
                <p14:nvPr/>
              </p14:nvContentPartPr>
              <p14:xfrm>
                <a:off x="2090888" y="683464"/>
                <a:ext cx="514800" cy="658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2158E6-CF0C-E74E-A754-F708D1C6DC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29328" y="621904"/>
                  <a:ext cx="63792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2D60870-F8CF-C74C-9487-43AAFDBE57DA}"/>
                    </a:ext>
                  </a:extLst>
                </p14:cNvPr>
                <p14:cNvContentPartPr/>
                <p14:nvPr/>
              </p14:nvContentPartPr>
              <p14:xfrm>
                <a:off x="2166128" y="820624"/>
                <a:ext cx="18000" cy="27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2D60870-F8CF-C74C-9487-43AAFDBE57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04568" y="759064"/>
                  <a:ext cx="140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7EB6ECF-0678-584D-9B80-32E8F1BC1F2D}"/>
                    </a:ext>
                  </a:extLst>
                </p14:cNvPr>
                <p14:cNvContentPartPr/>
                <p14:nvPr/>
              </p14:nvContentPartPr>
              <p14:xfrm>
                <a:off x="2241008" y="848704"/>
                <a:ext cx="131760" cy="39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7EB6ECF-0678-584D-9B80-32E8F1BC1F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9448" y="787144"/>
                  <a:ext cx="254880" cy="51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4194AC6-C8A1-A04F-8054-58BA92DEF098}"/>
              </a:ext>
            </a:extLst>
          </p:cNvPr>
          <p:cNvGrpSpPr/>
          <p:nvPr/>
        </p:nvGrpSpPr>
        <p:grpSpPr>
          <a:xfrm rot="617874">
            <a:off x="2637786" y="549906"/>
            <a:ext cx="959400" cy="857880"/>
            <a:chOff x="2733128" y="279184"/>
            <a:chExt cx="95940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8C6D7F3-02C9-F540-9F0B-5BDC693F08F1}"/>
                    </a:ext>
                  </a:extLst>
                </p14:cNvPr>
                <p14:cNvContentPartPr/>
                <p14:nvPr/>
              </p14:nvContentPartPr>
              <p14:xfrm>
                <a:off x="2733128" y="575824"/>
                <a:ext cx="101160" cy="9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8C6D7F3-02C9-F540-9F0B-5BDC693F08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1568" y="514264"/>
                  <a:ext cx="224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15E9B1-C1B4-964E-BB72-A6AE4C616F1E}"/>
                    </a:ext>
                  </a:extLst>
                </p14:cNvPr>
                <p14:cNvContentPartPr/>
                <p14:nvPr/>
              </p14:nvContentPartPr>
              <p14:xfrm>
                <a:off x="2943368" y="449464"/>
                <a:ext cx="56520" cy="174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15E9B1-C1B4-964E-BB72-A6AE4C616F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1808" y="387904"/>
                  <a:ext cx="179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D512925-AF91-0749-A26E-D7F39874E7A2}"/>
                    </a:ext>
                  </a:extLst>
                </p14:cNvPr>
                <p14:cNvContentPartPr/>
                <p14:nvPr/>
              </p14:nvContentPartPr>
              <p14:xfrm>
                <a:off x="2760128" y="601384"/>
                <a:ext cx="348120" cy="174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D512925-AF91-0749-A26E-D7F39874E7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98568" y="539824"/>
                  <a:ext cx="471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541E614-D4A3-6840-BF0C-F95AAD60CC7E}"/>
                    </a:ext>
                  </a:extLst>
                </p14:cNvPr>
                <p14:cNvContentPartPr/>
                <p14:nvPr/>
              </p14:nvContentPartPr>
              <p14:xfrm>
                <a:off x="2832488" y="370984"/>
                <a:ext cx="257760" cy="766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541E614-D4A3-6840-BF0C-F95AAD60CC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70928" y="309424"/>
                  <a:ext cx="38088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87857D-8692-824B-96AA-A07E3F827114}"/>
                    </a:ext>
                  </a:extLst>
                </p14:cNvPr>
                <p14:cNvContentPartPr/>
                <p14:nvPr/>
              </p14:nvContentPartPr>
              <p14:xfrm>
                <a:off x="2907728" y="883624"/>
                <a:ext cx="83880" cy="17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87857D-8692-824B-96AA-A07E3F8271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46168" y="822064"/>
                  <a:ext cx="207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8F48927-E897-944C-8351-E4EAF4A95522}"/>
                    </a:ext>
                  </a:extLst>
                </p14:cNvPr>
                <p14:cNvContentPartPr/>
                <p14:nvPr/>
              </p14:nvContentPartPr>
              <p14:xfrm>
                <a:off x="3047408" y="863464"/>
                <a:ext cx="140040" cy="50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8F48927-E897-944C-8351-E4EAF4A955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85848" y="801904"/>
                  <a:ext cx="263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D2F44D-152F-E740-9A3E-A613461DD317}"/>
                    </a:ext>
                  </a:extLst>
                </p14:cNvPr>
                <p14:cNvContentPartPr/>
                <p14:nvPr/>
              </p14:nvContentPartPr>
              <p14:xfrm>
                <a:off x="3200768" y="448744"/>
                <a:ext cx="96120" cy="50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D2F44D-152F-E740-9A3E-A613461DD31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39208" y="387184"/>
                  <a:ext cx="219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C525EBC-818F-6842-B171-DBCF0B986C15}"/>
                    </a:ext>
                  </a:extLst>
                </p14:cNvPr>
                <p14:cNvContentPartPr/>
                <p14:nvPr/>
              </p14:nvContentPartPr>
              <p14:xfrm>
                <a:off x="3224528" y="621184"/>
                <a:ext cx="93240" cy="2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C525EBC-818F-6842-B171-DBCF0B986C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62968" y="559624"/>
                  <a:ext cx="21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53BB872-1D18-CB4D-A6CC-71A95EE46FB0}"/>
                    </a:ext>
                  </a:extLst>
                </p14:cNvPr>
                <p14:cNvContentPartPr/>
                <p14:nvPr/>
              </p14:nvContentPartPr>
              <p14:xfrm>
                <a:off x="3191048" y="610744"/>
                <a:ext cx="501480" cy="23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53BB872-1D18-CB4D-A6CC-71A95EE46F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29488" y="549184"/>
                  <a:ext cx="624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EA5453E-8A17-2F40-9FDD-7EC83C79808A}"/>
                    </a:ext>
                  </a:extLst>
                </p14:cNvPr>
                <p14:cNvContentPartPr/>
                <p14:nvPr/>
              </p14:nvContentPartPr>
              <p14:xfrm>
                <a:off x="3375008" y="279184"/>
                <a:ext cx="255960" cy="852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EA5453E-8A17-2F40-9FDD-7EC83C7980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13448" y="217624"/>
                  <a:ext cx="379080" cy="975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071CB02-F904-3F45-BE5D-7B8085456420}"/>
              </a:ext>
            </a:extLst>
          </p:cNvPr>
          <p:cNvSpPr/>
          <p:nvPr/>
        </p:nvSpPr>
        <p:spPr>
          <a:xfrm>
            <a:off x="2789275" y="2811212"/>
            <a:ext cx="192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后文简称为</a:t>
            </a:r>
            <a:r>
              <a:rPr kumimoji="1" lang="en-US" altLang="zh-CN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endParaRPr lang="en-CN" dirty="0">
              <a:solidFill>
                <a:srgbClr val="7030A0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92213DF-3950-9F4D-8033-2786BDC66863}"/>
              </a:ext>
            </a:extLst>
          </p:cNvPr>
          <p:cNvSpPr/>
          <p:nvPr/>
        </p:nvSpPr>
        <p:spPr>
          <a:xfrm>
            <a:off x="2488026" y="2007608"/>
            <a:ext cx="762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1.Validation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MLB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两片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完全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fresh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的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MLB(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未测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ICT/offline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ICT)</a:t>
            </a:r>
            <a:endParaRPr lang="en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0671229-EFF5-3D4E-A4B5-005D156D62BA}"/>
                  </a:ext>
                </a:extLst>
              </p14:cNvPr>
              <p14:cNvContentPartPr/>
              <p14:nvPr/>
            </p14:nvContentPartPr>
            <p14:xfrm>
              <a:off x="3374604" y="2393208"/>
              <a:ext cx="334080" cy="3988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0671229-EFF5-3D4E-A4B5-005D156D62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43611" y="2362248"/>
                <a:ext cx="395346" cy="46008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ACAC49B4-8874-3B42-BFE3-3C4CC7A04E88}"/>
              </a:ext>
            </a:extLst>
          </p:cNvPr>
          <p:cNvSpPr/>
          <p:nvPr/>
        </p:nvSpPr>
        <p:spPr>
          <a:xfrm>
            <a:off x="2488025" y="3331377"/>
            <a:ext cx="762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2.Validation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Fixture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两台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修改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RTOS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image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的内容造成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Enter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RTOS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</a:t>
            </a:r>
            <a:endParaRPr lang="en-C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598A11-1BEE-D04F-8A31-A22F3F1284AB}"/>
              </a:ext>
            </a:extLst>
          </p:cNvPr>
          <p:cNvSpPr/>
          <p:nvPr/>
        </p:nvSpPr>
        <p:spPr>
          <a:xfrm>
            <a:off x="2954645" y="4124446"/>
            <a:ext cx="332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后文简称为</a:t>
            </a:r>
            <a:r>
              <a:rPr kumimoji="1" lang="en-US" altLang="zh-CN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VFIXT-A</a:t>
            </a:r>
            <a:r>
              <a:rPr kumimoji="1" lang="zh-CN" altLang="en-US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和</a:t>
            </a:r>
            <a:r>
              <a:rPr kumimoji="1" lang="en-US" altLang="zh-CN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VFIXT-B</a:t>
            </a:r>
            <a:endParaRPr lang="en-CN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E663CF-4360-FD4A-8588-6D3DED04EB90}"/>
                  </a:ext>
                </a:extLst>
              </p14:cNvPr>
              <p14:cNvContentPartPr/>
              <p14:nvPr/>
            </p14:nvContentPartPr>
            <p14:xfrm>
              <a:off x="3539974" y="3706442"/>
              <a:ext cx="334080" cy="398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E663CF-4360-FD4A-8588-6D3DED04EB9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08981" y="3675482"/>
                <a:ext cx="395346" cy="46008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3DF4327B-8318-774C-BD5C-5EB21F0F630E}"/>
              </a:ext>
            </a:extLst>
          </p:cNvPr>
          <p:cNvSpPr/>
          <p:nvPr/>
        </p:nvSpPr>
        <p:spPr>
          <a:xfrm>
            <a:off x="2488025" y="4687284"/>
            <a:ext cx="762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正常测试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Fixture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一台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–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follow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online</a:t>
            </a:r>
            <a:endParaRPr lang="en-C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D88CAF-0244-C54A-A5C3-7A0179FFEDA3}"/>
              </a:ext>
            </a:extLst>
          </p:cNvPr>
          <p:cNvSpPr/>
          <p:nvPr/>
        </p:nvSpPr>
        <p:spPr>
          <a:xfrm>
            <a:off x="3044890" y="5517602"/>
            <a:ext cx="2064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后文简称为</a:t>
            </a:r>
            <a:r>
              <a:rPr kumimoji="1" lang="en-US" altLang="zh-CN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FIXT-C</a:t>
            </a:r>
            <a:endParaRPr lang="en-CN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BFC6132-FEE8-DE4D-A201-75844E60916B}"/>
                  </a:ext>
                </a:extLst>
              </p14:cNvPr>
              <p14:cNvContentPartPr/>
              <p14:nvPr/>
            </p14:nvContentPartPr>
            <p14:xfrm>
              <a:off x="3630219" y="5099598"/>
              <a:ext cx="334080" cy="398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BFC6132-FEE8-DE4D-A201-75844E6091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99226" y="5068638"/>
                <a:ext cx="395346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7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Routing_Control</a:t>
            </a:r>
            <a:br>
              <a:rPr lang="en-US" altLang="zh-CN" sz="3600" u="sng" dirty="0">
                <a:latin typeface="Heiti SC Medium" pitchFamily="2" charset="-128"/>
                <a:ea typeface="Heiti SC Medium" pitchFamily="2" charset="-128"/>
              </a:rPr>
            </a:b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DFU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Only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restore</a:t>
            </a:r>
            <a:r>
              <a:rPr kumimoji="1"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(offline)</a:t>
            </a: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手动写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读全部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3" y="986648"/>
            <a:ext cx="4273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ICT no PASS record. </a:t>
            </a:r>
            <a:r>
              <a:rPr lang="en-US" altLang="zh-CN" dirty="0" err="1">
                <a:latin typeface="Cooper Black" panose="0208090404030B020404" pitchFamily="18" charset="0"/>
                <a:ea typeface="Heiti SC Medium" pitchFamily="2" charset="-128"/>
              </a:rPr>
              <a:t>Goto</a:t>
            </a:r>
            <a:r>
              <a:rPr lang="en-US" altLang="zh-CN" dirty="0">
                <a:latin typeface="Cooper Black" panose="0208090404030B020404" pitchFamily="18" charset="0"/>
                <a:ea typeface="Heiti SC Medium" pitchFamily="2" charset="-128"/>
              </a:rPr>
              <a:t> ICT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跳工站</a:t>
            </a:r>
            <a:endParaRPr lang="en-CN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2" y="3984034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DFU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正常测试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正常情况下会弹框终止测试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3C1774-E048-D845-B23C-4B8DC34BF288}"/>
              </a:ext>
            </a:extLst>
          </p:cNvPr>
          <p:cNvSpPr/>
          <p:nvPr/>
        </p:nvSpPr>
        <p:spPr>
          <a:xfrm>
            <a:off x="4582414" y="2443829"/>
            <a:ext cx="4434602" cy="11752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rtc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--set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20211115151403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syscfg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init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cbinit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syscfg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add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MLB#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DLX1234567890ABCD</a:t>
            </a:r>
          </a:p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B2FCDF-E364-E040-9C18-4D7567019491}"/>
              </a:ext>
            </a:extLst>
          </p:cNvPr>
          <p:cNvGrpSpPr/>
          <p:nvPr/>
        </p:nvGrpSpPr>
        <p:grpSpPr>
          <a:xfrm>
            <a:off x="9480662" y="1844686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08F3DC-3100-7A42-AEC0-5E68FC9E662D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25" name="文本框 11">
            <a:extLst>
              <a:ext uri="{FF2B5EF4-FFF2-40B4-BE49-F238E27FC236}">
                <a16:creationId xmlns:a16="http://schemas.microsoft.com/office/drawing/2014/main" id="{A5643ECF-EAB5-8E47-A2C1-E2D113139E96}"/>
              </a:ext>
            </a:extLst>
          </p:cNvPr>
          <p:cNvSpPr txBox="1"/>
          <p:nvPr/>
        </p:nvSpPr>
        <p:spPr>
          <a:xfrm>
            <a:off x="2415802" y="2877588"/>
            <a:ext cx="2324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=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上电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UART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进</a:t>
            </a:r>
            <a:r>
              <a:rPr kumimoji="1"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Diags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6227835" y="3996680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2" y="4537899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读全部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 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:-)</a:t>
            </a:r>
            <a:r>
              <a:rPr kumimoji="1"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20383B-0D49-414E-86AF-0C5CF49F27EC}"/>
              </a:ext>
            </a:extLst>
          </p:cNvPr>
          <p:cNvGrpSpPr/>
          <p:nvPr/>
        </p:nvGrpSpPr>
        <p:grpSpPr>
          <a:xfrm>
            <a:off x="5146839" y="453260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24153-BD34-B742-95FF-14494B2213C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17532" y="5078830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</a:t>
            </a:r>
            <a:r>
              <a:rPr lang="en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data_collection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</a:t>
            </a:r>
            <a:r>
              <a:rPr kumimoji="1"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459100" y="5062372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17532" y="5627400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7FEB9A8-DA56-9346-A7AD-0E5CD49B34BB}"/>
              </a:ext>
            </a:extLst>
          </p:cNvPr>
          <p:cNvGrpSpPr/>
          <p:nvPr/>
        </p:nvGrpSpPr>
        <p:grpSpPr>
          <a:xfrm>
            <a:off x="4538854" y="5622312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19294BE-44B1-FB44-B610-96C0A05BD778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19294BE-44B1-FB44-B610-96C0A05BD7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9E41EFA2-D606-4C47-AF09-497A11CE5831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266C333-ED6D-5B4B-91AE-1A364332606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266C333-ED6D-5B4B-91AE-1A364332606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9725220-E176-A748-B291-F2F8CFD03B74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9725220-E176-A748-B291-F2F8CFD03B7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8C7A994-16D7-5744-AF91-F9000E55DE8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8C7A994-16D7-5744-AF91-F9000E55DE8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66993B93-C0E0-D34B-94F8-4273832594C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66993B93-C0E0-D34B-94F8-4273832594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E31C180D-692D-BC4E-81B9-5369042B7C53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E31C180D-692D-BC4E-81B9-5369042B7C5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D91B637-392C-FA4C-939B-20DC412B5A3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D91B637-392C-FA4C-939B-20DC412B5A3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9A1AFD5C-0E2E-B146-9704-74151C82B6F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9A1AFD5C-0E2E-B146-9704-74151C82B6F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1D2A03E9-8CB1-F540-B98D-7A5AAAD464AB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1D2A03E9-8CB1-F540-B98D-7A5AAAD464A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A02663A5-77B0-7442-8CA0-BAC0823AE5E5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A02663A5-77B0-7442-8CA0-BAC0823AE5E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E6F2E06B-57C8-7A4F-A2AF-B22082115017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E6F2E06B-57C8-7A4F-A2AF-B2208211501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237E7306-B496-724C-AE09-18D869A6CED8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237E7306-B496-724C-AE09-18D869A6CED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59A46BBC-26AF-EF42-8CFC-14403DFD5FC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59A46BBC-26AF-EF42-8CFC-14403DFD5FC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4DD80BF-744F-3E4E-B953-A186021F62A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4DD80BF-744F-3E4E-B953-A186021F62A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42E770F-19F8-EE43-A3F6-5D1FF597AE0A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42E770F-19F8-EE43-A3F6-5D1FF597AE0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C8A61C8-F34B-A340-AE2F-24DE6E2CBA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C8A61C8-F34B-A340-AE2F-24DE6E2CBA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3B26A8D-2DFC-294A-AF72-CEED83500EA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3B26A8D-2DFC-294A-AF72-CEED83500EA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B0303118-0E4E-304D-AF1C-D36CDA0A6FE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B0303118-0E4E-304D-AF1C-D36CDA0A6F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77A0E89-F9BF-1B45-9407-D3103C92B663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77A0E89-F9BF-1B45-9407-D3103C92B66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0BBACCB-2825-5144-B0D2-AB3D0866996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0BBACCB-2825-5144-B0D2-AB3D0866996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E6E60FEB-A647-4C48-869C-BFAEEAF5423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E6E60FEB-A647-4C48-869C-BFAEEAF5423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DBE6414A-F6DA-8C4D-96B9-FD32A0E9FA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DBE6414A-F6DA-8C4D-96B9-FD32A0E9FA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B6F7019-C9C9-1E42-9C51-5144FDC50DAE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文本框 11">
            <a:extLst>
              <a:ext uri="{FF2B5EF4-FFF2-40B4-BE49-F238E27FC236}">
                <a16:creationId xmlns:a16="http://schemas.microsoft.com/office/drawing/2014/main" id="{A1A4D792-BA4F-9141-85CC-014311FD5850}"/>
              </a:ext>
            </a:extLst>
          </p:cNvPr>
          <p:cNvSpPr txBox="1"/>
          <p:nvPr/>
        </p:nvSpPr>
        <p:spPr>
          <a:xfrm>
            <a:off x="5602239" y="4377307"/>
            <a:ext cx="176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</p:txBody>
      </p:sp>
      <p:sp>
        <p:nvSpPr>
          <p:cNvPr id="230" name="文本框 11">
            <a:extLst>
              <a:ext uri="{FF2B5EF4-FFF2-40B4-BE49-F238E27FC236}">
                <a16:creationId xmlns:a16="http://schemas.microsoft.com/office/drawing/2014/main" id="{E07CB0D2-5F1D-0C49-9F85-16911723CA01}"/>
              </a:ext>
            </a:extLst>
          </p:cNvPr>
          <p:cNvSpPr txBox="1"/>
          <p:nvPr/>
        </p:nvSpPr>
        <p:spPr>
          <a:xfrm>
            <a:off x="6644715" y="3994053"/>
            <a:ext cx="3430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弹框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UOP:ICT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</a:p>
        </p:txBody>
      </p:sp>
      <p:sp>
        <p:nvSpPr>
          <p:cNvPr id="231" name="文本框 11">
            <a:extLst>
              <a:ext uri="{FF2B5EF4-FFF2-40B4-BE49-F238E27FC236}">
                <a16:creationId xmlns:a16="http://schemas.microsoft.com/office/drawing/2014/main" id="{55A3DD4A-7C22-D746-8C9E-AF148A822E5E}"/>
              </a:ext>
            </a:extLst>
          </p:cNvPr>
          <p:cNvSpPr txBox="1"/>
          <p:nvPr/>
        </p:nvSpPr>
        <p:spPr>
          <a:xfrm>
            <a:off x="9976742" y="1713038"/>
            <a:ext cx="174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22365D-40BA-D644-BDCA-C95E5C81E4D5}"/>
              </a:ext>
            </a:extLst>
          </p:cNvPr>
          <p:cNvSpPr/>
          <p:nvPr/>
        </p:nvSpPr>
        <p:spPr>
          <a:xfrm>
            <a:off x="8880568" y="5045466"/>
            <a:ext cx="2029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no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record</a:t>
            </a:r>
            <a:endParaRPr lang="en-CN" sz="1600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0AAB6CF-43BE-1449-82E6-351B0F566D59}"/>
              </a:ext>
            </a:extLst>
          </p:cNvPr>
          <p:cNvSpPr/>
          <p:nvPr/>
        </p:nvSpPr>
        <p:spPr>
          <a:xfrm>
            <a:off x="4948894" y="5605406"/>
            <a:ext cx="1476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44275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93AAC9-82CD-8A4D-A3F8-B2C22FDA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96" y="1295684"/>
            <a:ext cx="4067489" cy="17285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5BB7E4-E535-5349-9373-75651D1E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96" y="3399386"/>
            <a:ext cx="4067489" cy="1134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2B2A8B-3032-0742-A1F3-0F5371E9E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96" y="4912139"/>
            <a:ext cx="3917852" cy="14034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64608F-A785-8944-9824-1505B782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11" y="2424214"/>
            <a:ext cx="4618993" cy="14787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829F2D-AF32-1547-8689-461330C6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210" y="4313094"/>
            <a:ext cx="4620087" cy="200507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BF8349C-848C-604E-A646-270395FF8937}"/>
              </a:ext>
            </a:extLst>
          </p:cNvPr>
          <p:cNvSpPr txBox="1"/>
          <p:nvPr/>
        </p:nvSpPr>
        <p:spPr>
          <a:xfrm>
            <a:off x="6303254" y="2126553"/>
            <a:ext cx="3765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/vault/</a:t>
            </a:r>
            <a:r>
              <a:rPr lang="en" altLang="zh-CN" sz="1200" dirty="0" err="1">
                <a:solidFill>
                  <a:srgbClr val="7030A0"/>
                </a:solidFill>
                <a:latin typeface="Chalkboard SE" panose="03050602040202020205" pitchFamily="66" charset="77"/>
              </a:rPr>
              <a:t>data_collection</a:t>
            </a:r>
            <a:r>
              <a:rPr lang="en" altLang="zh-CN" sz="1200" dirty="0">
                <a:solidFill>
                  <a:srgbClr val="7030A0"/>
                </a:solidFill>
                <a:latin typeface="Chalkboard SE" panose="03050602040202020205" pitchFamily="66" charset="77"/>
              </a:rPr>
              <a:t>/</a:t>
            </a:r>
            <a:r>
              <a:rPr kumimoji="1" lang="en-US" altLang="zh-CN" sz="1200" dirty="0" err="1">
                <a:solidFill>
                  <a:srgbClr val="7030A0"/>
                </a:solidFill>
                <a:latin typeface="Chalkboard SE" panose="03050602040202020205" pitchFamily="66" charset="77"/>
              </a:rPr>
              <a:t>InstantPudding.log</a:t>
            </a:r>
            <a:endParaRPr kumimoji="1" lang="zh-CN" altLang="en-US" sz="1200" dirty="0">
              <a:solidFill>
                <a:srgbClr val="7030A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DE83C88B-B433-B64F-886E-02836257A55F}"/>
              </a:ext>
            </a:extLst>
          </p:cNvPr>
          <p:cNvSpPr txBox="1"/>
          <p:nvPr/>
        </p:nvSpPr>
        <p:spPr>
          <a:xfrm>
            <a:off x="1106468" y="103932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1.Before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test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status</a:t>
            </a: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9288BDAE-FD43-844E-9C76-C88B110DAFF0}"/>
              </a:ext>
            </a:extLst>
          </p:cNvPr>
          <p:cNvSpPr txBox="1"/>
          <p:nvPr/>
        </p:nvSpPr>
        <p:spPr>
          <a:xfrm>
            <a:off x="6730049" y="1028584"/>
            <a:ext cx="435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FolderName: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1.Bobcat</a:t>
            </a:r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Routing_Control</a:t>
            </a:r>
            <a:endParaRPr kumimoji="1"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106468" y="3137679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2.Tester UI result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5F10D32F-45C6-DA46-8BB8-A8BDAEE7308F}"/>
              </a:ext>
            </a:extLst>
          </p:cNvPr>
          <p:cNvSpPr txBox="1"/>
          <p:nvPr/>
        </p:nvSpPr>
        <p:spPr>
          <a:xfrm>
            <a:off x="1106468" y="4641484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3.After test CB status</a:t>
            </a: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E08D5AFE-154B-D442-9E8E-B09F01C6FD7B}"/>
              </a:ext>
            </a:extLst>
          </p:cNvPr>
          <p:cNvSpPr txBox="1"/>
          <p:nvPr/>
        </p:nvSpPr>
        <p:spPr>
          <a:xfrm>
            <a:off x="6281777" y="1857698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4.IP error message result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4EDFE060-3032-264A-8EEA-2CE4A323DABC}"/>
              </a:ext>
            </a:extLst>
          </p:cNvPr>
          <p:cNvSpPr txBox="1"/>
          <p:nvPr/>
        </p:nvSpPr>
        <p:spPr>
          <a:xfrm>
            <a:off x="6303254" y="4005317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5.Insight result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C5D6B6-37EB-FD4B-92BA-3F817319808A}"/>
              </a:ext>
            </a:extLst>
          </p:cNvPr>
          <p:cNvGrpSpPr/>
          <p:nvPr/>
        </p:nvGrpSpPr>
        <p:grpSpPr>
          <a:xfrm>
            <a:off x="8072227" y="332908"/>
            <a:ext cx="627480" cy="383760"/>
            <a:chOff x="9354248" y="360544"/>
            <a:chExt cx="627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14:cNvPr>
                <p14:cNvContentPartPr/>
                <p14:nvPr/>
              </p14:nvContentPartPr>
              <p14:xfrm>
                <a:off x="9354248" y="448744"/>
                <a:ext cx="10080" cy="262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584BFA-27FC-EA4C-A3EA-35F25C62BE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38768" y="433264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14:cNvPr>
                <p14:cNvContentPartPr/>
                <p14:nvPr/>
              </p14:nvContentPartPr>
              <p14:xfrm>
                <a:off x="9390608" y="398704"/>
                <a:ext cx="231120" cy="34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7BF48A-CC74-E94D-BBC6-F9EB038032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5128" y="383584"/>
                  <a:ext cx="2617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14:cNvPr>
                <p14:cNvContentPartPr/>
                <p14:nvPr/>
              </p14:nvContentPartPr>
              <p14:xfrm>
                <a:off x="9405368" y="427864"/>
                <a:ext cx="41400" cy="13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491FDB-70E0-9141-8D11-18C6618818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89888" y="412744"/>
                  <a:ext cx="7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14:cNvPr>
                <p14:cNvContentPartPr/>
                <p14:nvPr/>
              </p14:nvContentPartPr>
              <p14:xfrm>
                <a:off x="9396728" y="469984"/>
                <a:ext cx="119160" cy="13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D081CF-AC49-604B-9258-E353C943DC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81248" y="454864"/>
                  <a:ext cx="149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14:cNvPr>
                <p14:cNvContentPartPr/>
                <p14:nvPr/>
              </p14:nvContentPartPr>
              <p14:xfrm>
                <a:off x="9454328" y="529024"/>
                <a:ext cx="116640" cy="59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31839-0C46-984E-93F9-486D339C2E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38848" y="513544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14:cNvPr>
                <p14:cNvContentPartPr/>
                <p14:nvPr/>
              </p14:nvContentPartPr>
              <p14:xfrm>
                <a:off x="9471248" y="620824"/>
                <a:ext cx="42120" cy="2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C6ACA-918E-5F45-8232-8C1F4E02A6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55768" y="605344"/>
                  <a:ext cx="72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14:cNvPr>
                <p14:cNvContentPartPr/>
                <p14:nvPr/>
              </p14:nvContentPartPr>
              <p14:xfrm>
                <a:off x="9452168" y="678064"/>
                <a:ext cx="514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24EFCA-1404-E54F-BBF1-4CFC8B2B55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36688" y="662584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14:cNvPr>
                <p14:cNvContentPartPr/>
                <p14:nvPr/>
              </p14:nvContentPartPr>
              <p14:xfrm>
                <a:off x="9389888" y="718744"/>
                <a:ext cx="17928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51A96B-E419-684F-8022-D443E05D0A4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74408" y="703264"/>
                  <a:ext cx="209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14:cNvPr>
                <p14:cNvContentPartPr/>
                <p14:nvPr/>
              </p14:nvContentPartPr>
              <p14:xfrm>
                <a:off x="9710288" y="448024"/>
                <a:ext cx="1044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5F76DD-14FC-3E47-8753-CBC81814DF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94808" y="432544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14:cNvPr>
                <p14:cNvContentPartPr/>
                <p14:nvPr/>
              </p14:nvContentPartPr>
              <p14:xfrm>
                <a:off x="9776168" y="386824"/>
                <a:ext cx="13320" cy="16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2BEE1-0226-E749-9EE0-2307EF4487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61048" y="371704"/>
                  <a:ext cx="43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14:cNvPr>
                <p14:cNvContentPartPr/>
                <p14:nvPr/>
              </p14:nvContentPartPr>
              <p14:xfrm>
                <a:off x="9834128" y="360544"/>
                <a:ext cx="23040" cy="14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5E72D-7B87-CB47-B24B-F7A2B68295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18648" y="345064"/>
                  <a:ext cx="5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14:cNvPr>
                <p14:cNvContentPartPr/>
                <p14:nvPr/>
              </p14:nvContentPartPr>
              <p14:xfrm>
                <a:off x="9874448" y="403024"/>
                <a:ext cx="45720" cy="2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3BCBD2-4B92-B047-855F-C4A4CC785E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58968" y="387904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14:cNvPr>
                <p14:cNvContentPartPr/>
                <p14:nvPr/>
              </p14:nvContentPartPr>
              <p14:xfrm>
                <a:off x="9864368" y="490144"/>
                <a:ext cx="33480" cy="50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8D1CB8-82C8-8144-B1EB-F0AB39CEA26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49248" y="474664"/>
                  <a:ext cx="63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14:cNvPr>
                <p14:cNvContentPartPr/>
                <p14:nvPr/>
              </p14:nvContentPartPr>
              <p14:xfrm>
                <a:off x="9718568" y="519664"/>
                <a:ext cx="106920" cy="100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CC87DB-A5FD-C341-8415-5634FE8A997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03448" y="504184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14:cNvPr>
                <p14:cNvContentPartPr/>
                <p14:nvPr/>
              </p14:nvContentPartPr>
              <p14:xfrm>
                <a:off x="9840608" y="538024"/>
                <a:ext cx="111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4F8C9C-B0AD-304C-A458-046BE3741E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25128" y="522904"/>
                  <a:ext cx="141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14:cNvPr>
                <p14:cNvContentPartPr/>
                <p14:nvPr/>
              </p14:nvContentPartPr>
              <p14:xfrm>
                <a:off x="9802448" y="607144"/>
                <a:ext cx="8892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A55E5B-8721-5648-8006-737FD971A5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86968" y="592024"/>
                  <a:ext cx="119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14:cNvPr>
                <p14:cNvContentPartPr/>
                <p14:nvPr/>
              </p14:nvContentPartPr>
              <p14:xfrm>
                <a:off x="9791288" y="652504"/>
                <a:ext cx="106920" cy="1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5564AF-41D8-FA4E-95DE-5E62CD16FF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76168" y="637384"/>
                  <a:ext cx="13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14:cNvPr>
                <p14:cNvContentPartPr/>
                <p14:nvPr/>
              </p14:nvContentPartPr>
              <p14:xfrm>
                <a:off x="9846728" y="623344"/>
                <a:ext cx="432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AE2AE3-F79A-044B-BE73-BD2209A78B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831608" y="608224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14:cNvPr>
                <p14:cNvContentPartPr/>
                <p14:nvPr/>
              </p14:nvContentPartPr>
              <p14:xfrm>
                <a:off x="9788768" y="672304"/>
                <a:ext cx="31680" cy="22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060F4F-6A4A-4F4E-AE91-3B48C4F1A1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73288" y="657184"/>
                  <a:ext cx="62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14:cNvPr>
                <p14:cNvContentPartPr/>
                <p14:nvPr/>
              </p14:nvContentPartPr>
              <p14:xfrm>
                <a:off x="9823688" y="674104"/>
                <a:ext cx="80640" cy="4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418FFF-9BE2-2147-9837-617A22902F5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08208" y="658624"/>
                  <a:ext cx="11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14:cNvPr>
                <p14:cNvContentPartPr/>
                <p14:nvPr/>
              </p14:nvContentPartPr>
              <p14:xfrm>
                <a:off x="9758888" y="725224"/>
                <a:ext cx="222840" cy="1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15FE78-602B-4E4B-A17D-35316FE3D64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43768" y="709744"/>
                  <a:ext cx="253440" cy="45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EB2FD694-11CB-EC4F-92DA-01D4E45623E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116086" y="3184165"/>
            <a:ext cx="2660684" cy="1403410"/>
          </a:xfrm>
          <a:prstGeom prst="rect">
            <a:avLst/>
          </a:prstGeom>
        </p:spPr>
      </p:pic>
      <p:sp>
        <p:nvSpPr>
          <p:cNvPr id="98" name="标题 1">
            <a:extLst>
              <a:ext uri="{FF2B5EF4-FFF2-40B4-BE49-F238E27FC236}">
                <a16:creationId xmlns:a16="http://schemas.microsoft.com/office/drawing/2014/main" id="{7EEDB83A-6224-8340-BA69-5E14F795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7098529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1)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Routing_Control</a:t>
            </a:r>
            <a:br>
              <a:rPr lang="en-US" altLang="zh-CN" sz="3600" u="sng" dirty="0">
                <a:latin typeface="Heiti SC Medium" pitchFamily="2" charset="-128"/>
                <a:ea typeface="Heiti SC Medium" pitchFamily="2" charset="-128"/>
              </a:rPr>
            </a:b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013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C4F0277D-C047-D247-8995-72D0F6FA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803" y="321232"/>
            <a:ext cx="6991525" cy="563601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2)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Bobcat</a:t>
            </a:r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RETEST_aab</a:t>
            </a:r>
            <a:br>
              <a:rPr lang="en-US" altLang="zh-CN" sz="3600" u="sng" dirty="0">
                <a:latin typeface="Heiti SC Medium" pitchFamily="2" charset="-128"/>
                <a:ea typeface="Heiti SC Medium" pitchFamily="2" charset="-128"/>
              </a:rPr>
            </a:br>
            <a:endParaRPr kumimoji="1" lang="zh-CN" altLang="en-US" sz="3600" dirty="0">
              <a:latin typeface="Cooper Black" panose="0208090404030B020404" pitchFamily="18" charset="0"/>
              <a:cs typeface="Ayuthaya" pitchFamily="2" charset="-34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474C928-1E5C-044E-917F-F3074F6EBB5F}"/>
              </a:ext>
            </a:extLst>
          </p:cNvPr>
          <p:cNvSpPr txBox="1"/>
          <p:nvPr/>
        </p:nvSpPr>
        <p:spPr>
          <a:xfrm>
            <a:off x="1517532" y="1844686"/>
            <a:ext cx="8404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Step1: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VMLB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去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ICT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上传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记录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18BD-BB1F-5443-B732-EC3CF0D1470A}"/>
              </a:ext>
            </a:extLst>
          </p:cNvPr>
          <p:cNvSpPr/>
          <p:nvPr/>
        </p:nvSpPr>
        <p:spPr>
          <a:xfrm>
            <a:off x="1517534" y="986648"/>
            <a:ext cx="7092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现象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1: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[AAB] </a:t>
            </a:r>
            <a:r>
              <a:rPr kumimoji="1" lang="en-US" altLang="zh-CN" dirty="0" err="1">
                <a:latin typeface="Cooper Black" panose="0208090404030B020404" pitchFamily="18" charset="77"/>
                <a:ea typeface="Heiti SC Medium" pitchFamily="2" charset="-128"/>
              </a:rPr>
              <a:t>Goto</a:t>
            </a:r>
            <a:r>
              <a:rPr kumimoji="1" lang="en-US" altLang="zh-CN" dirty="0">
                <a:latin typeface="Cooper Black" panose="0208090404030B020404" pitchFamily="18" charset="77"/>
                <a:ea typeface="Heiti SC Medium" pitchFamily="2" charset="-128"/>
              </a:rPr>
              <a:t> different DFU-NAND-INIT</a:t>
            </a:r>
            <a:endParaRPr lang="en-US" altLang="zh-CN" dirty="0">
              <a:latin typeface="Cooper Black" panose="0208090404030B020404" pitchFamily="18" charset="77"/>
              <a:ea typeface="Heiti SC Medium" pitchFamily="2" charset="-128"/>
            </a:endParaRP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实质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: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 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同机台连续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Fail2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次，还搁这测第三次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(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需要排除机台导致的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Chalkboard SE" panose="03050602040202020205" pitchFamily="66" charset="77"/>
                <a:ea typeface="Heiti SC Medium" pitchFamily="2" charset="-128"/>
              </a:rPr>
              <a:t>fail)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  <a:latin typeface="Chalkboard SE" panose="03050602040202020205" pitchFamily="66" charset="77"/>
              <a:ea typeface="Heiti SC Medium" pitchFamily="2" charset="-128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F365A844-6649-CD45-8DDC-CD64128284F9}"/>
              </a:ext>
            </a:extLst>
          </p:cNvPr>
          <p:cNvSpPr txBox="1"/>
          <p:nvPr/>
        </p:nvSpPr>
        <p:spPr>
          <a:xfrm>
            <a:off x="1517532" y="2518644"/>
            <a:ext cx="1045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Step2: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在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DFU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rgbClr val="7030A0"/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VFIXT-A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连续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测试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次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,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每一次测试界面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UI+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  <a:p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        正常情况下第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3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次会弹框终止测试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		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B2FCDF-E364-E040-9C18-4D7567019491}"/>
              </a:ext>
            </a:extLst>
          </p:cNvPr>
          <p:cNvGrpSpPr/>
          <p:nvPr/>
        </p:nvGrpSpPr>
        <p:grpSpPr>
          <a:xfrm>
            <a:off x="7213440" y="182669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06135B-C56A-364A-923A-3C44DB974B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08F3DC-3100-7A42-AEC0-5E68FC9E662D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3B7C71C-BC6A-9F45-9473-924844AB7C4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89E1C6E-04B0-DB41-9307-2C10C55A05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80B5F3B-8389-5546-9513-E93B8BEA342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1DA1FAA-F31A-8241-B540-05F623B94AB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7D5E863A-20D7-DF47-B575-AAB1B41B48C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6DC4CB95-3FF8-FC4F-BF4C-8BE06F48C09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2223EA0-2F29-7548-A46B-367FC4921E5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5B353B89-69D0-7741-9CDB-C271A2FF3F2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49383A24-A505-D04D-B264-0857E0169A5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D5E25FF3-B2C6-9E47-BFC3-9A72A7339C0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698FCE6-0A61-5F43-90A4-83558880EC9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29869AD-319B-7442-98FE-CE7D9F1AAFB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30D5EEE-A16C-7D4F-BEE5-A389D481BD3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FA1DCA3-4BC9-C84A-98F7-7276BD8E73B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E817660F-E603-C34C-BD37-EE149A4C5A7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09BC444-BB0D-364A-801B-3B677C79963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B07757D-93ED-0F4E-BDEB-ADCEF30FC7B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C40B65D-6C7F-DE4D-97F5-DC26F7AD8D7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CB3CFE6C-7353-A74E-BC4F-B2826ED0855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04E15271-E7DF-0745-9D4B-539934315F5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2B79793-20D2-7244-B7B5-4AB5E8A6E0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D1F2491-865A-C84A-B8B9-245D22294B61}"/>
              </a:ext>
            </a:extLst>
          </p:cNvPr>
          <p:cNvGrpSpPr/>
          <p:nvPr/>
        </p:nvGrpSpPr>
        <p:grpSpPr>
          <a:xfrm>
            <a:off x="8018597" y="2738543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DE3DB9-904F-D346-B921-4770C81864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CE92EE0-93FD-9C41-8559-5E4938E5E03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C06CD92-9101-4C4B-BE9D-29D2F45CC6F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AFF7796-D5F2-BB47-BE9E-FB26D643FFC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7795FF8-360D-5F48-8B6B-17AAB3728BE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0B5BFB5-701E-E94D-8EA6-07855E84632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C8A22BFF-8BA2-3E4E-8988-0E526EF8006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549A5F88-B2BB-3747-9B57-0219424821D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A0E5E63-D32B-EC4F-9207-B767B1AF39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E2907D1-FD60-7B4B-BB30-8A72B65A8B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4C8AD70-DFB7-FA41-976D-577519760F7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BFC8256-1CCF-584F-B293-A07DCC4D564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9B1DAA44-842C-A94A-A8F8-F21C2BBCEB6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596F426-DB67-4C48-8CFB-80BB8C7778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ABEE616-6E4A-6844-8EA9-C2EA1FF78C3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DFF5769-BAF0-C149-938B-FF4FC52839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BBEBD55-966B-8E44-9B6F-6380820D3A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1D24E38-C377-6840-9855-6EDA5FD03C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A8C5012-3FAF-2647-86F4-81B2242A04D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DCB9B47-DD7D-EF41-B2F9-E879D27C16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A05C3B0-3CF8-B34A-AE0B-186CFC6DF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6375DB8-429B-0744-9D69-98B49CEBBA2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1A916BCA-A2FE-5945-862A-48090C71475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50" name="文本框 11">
            <a:extLst>
              <a:ext uri="{FF2B5EF4-FFF2-40B4-BE49-F238E27FC236}">
                <a16:creationId xmlns:a16="http://schemas.microsoft.com/office/drawing/2014/main" id="{3A339C0E-C96B-A74C-9A55-99C97103D89A}"/>
              </a:ext>
            </a:extLst>
          </p:cNvPr>
          <p:cNvSpPr txBox="1"/>
          <p:nvPr/>
        </p:nvSpPr>
        <p:spPr>
          <a:xfrm>
            <a:off x="1517532" y="3356082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Step3: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摁掉弹框后</a:t>
            </a:r>
            <a:r>
              <a:rPr kumimoji="1" lang="zh-CN" altLang="en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手动</a:t>
            </a:r>
            <a:r>
              <a:rPr kumimoji="1"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cbreadall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Chalkboard SE" panose="03050602040202020205" pitchFamily="66" charset="77"/>
              <a:ea typeface="PingFang SC" panose="020B0400000000000000" pitchFamily="34" charset="-122"/>
              <a:cs typeface="LingWai SC Medium" panose="03050602040302020204" pitchFamily="66" charset="-122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20383B-0D49-414E-86AF-0C5CF49F27EC}"/>
              </a:ext>
            </a:extLst>
          </p:cNvPr>
          <p:cNvGrpSpPr/>
          <p:nvPr/>
        </p:nvGrpSpPr>
        <p:grpSpPr>
          <a:xfrm>
            <a:off x="4579793" y="4962544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22B55BD-35AB-6D40-85EF-1E587C494F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6224153-BD34-B742-95FF-14494B2213C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CF730DD-1667-854F-BA29-84408CA161D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4CC98AD-D8E0-044B-A962-6D950353E8C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1CEE6595-E31F-7540-82E0-7B88FC829F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A1AAA98-AFAC-0548-A1CB-591217AB9B8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B8ED38B-41CA-5B4F-A4E5-F3F6B0C3090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91B17DB1-4757-E749-B64C-7F64681AF66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932182E-E489-9840-8220-5FD4A23BEE9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FA14B65-5E23-684E-8CB1-FDA78F8B142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902B4443-26CD-AB47-A3A8-9EA53086D8C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09F39AED-E87C-EF48-92EC-4D81311F61E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9CCAC2C9-43D6-8447-9B8E-AF1CEA86319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34B4350-D386-8C44-909B-9B1F4F9EFA8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F914BE1-8ABA-A649-84DF-802947ED573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8D0A58F1-ECA8-E64C-BF4A-6E1F4EED283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4074262-B60C-FB43-85FF-BA7FF29B117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4EF51B1-947A-EA46-AF38-8C686FCDE3C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5DD4BFFA-39BD-3A44-BEDD-AB5B9008A41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83B7AC2-1B2E-A747-B7BA-94CAECAD9FB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C09D2A8-8F62-8442-B60D-D909536863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DD344DA-217D-034B-9217-B14C64E366D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90CE9964-88EC-3E4F-9E8C-D3EC1C69EF2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75" name="文本框 11">
            <a:extLst>
              <a:ext uri="{FF2B5EF4-FFF2-40B4-BE49-F238E27FC236}">
                <a16:creationId xmlns:a16="http://schemas.microsoft.com/office/drawing/2014/main" id="{D79C8B8D-CBC6-614B-A2DF-95D3BCF0230A}"/>
              </a:ext>
            </a:extLst>
          </p:cNvPr>
          <p:cNvSpPr txBox="1"/>
          <p:nvPr/>
        </p:nvSpPr>
        <p:spPr>
          <a:xfrm>
            <a:off x="1522338" y="4137616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Step4: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Dir: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/vault/data_collection/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InstantPudding.log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找到报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IP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error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的信息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97672F-BE49-E743-B28F-823954314D87}"/>
              </a:ext>
            </a:extLst>
          </p:cNvPr>
          <p:cNvGrpSpPr/>
          <p:nvPr/>
        </p:nvGrpSpPr>
        <p:grpSpPr>
          <a:xfrm>
            <a:off x="8541960" y="4161505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CB636E-E5B3-DB49-9069-531048051F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31F654F-9B23-0F48-B7BF-72D48CDE7790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0CC153D-A9C8-3F46-95BC-0331118071D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E266C60-D660-0547-9849-589E1EFA28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622F70E-DC62-8846-AACC-5A0537D71D0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BD0D16-5621-1C43-9D98-B659BF6C50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52EB0583-3FD3-1440-83D9-BFC04B5A63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BD81CA2-0F37-3D41-A4ED-65A2862F44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5CB9940-E298-5B45-A20F-917098F08D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EE34C72-2681-E94E-9244-B68F5DFD78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0D3DBAB-9D23-F841-8B00-197864133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6A9F8E1-358F-164D-AFF8-FCB41453387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43B2B82-B5AF-EA47-A186-6C5FB8A8638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81D3363-2223-F744-A368-CC6591E2D19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E2427603-6FBD-174C-880E-F739193F4D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50D9ACE-213A-6442-AFD5-FD894BE7624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2D94250-DCF5-BB41-973D-C57E45FB40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62A712DA-FFA2-854C-B433-D56F2F7DFBA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8F1B597-951E-8E4F-B8A1-6E8E7ABD5F1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03EC0F9-F110-2740-81A5-422E4F6D80B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BB2875-2A70-7A4C-9EA0-281D4B0864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37CA873-E4E7-B344-A8C0-42F3C3157EE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2FF165-D490-454C-B7FB-631DE886272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文本框 11">
            <a:extLst>
              <a:ext uri="{FF2B5EF4-FFF2-40B4-BE49-F238E27FC236}">
                <a16:creationId xmlns:a16="http://schemas.microsoft.com/office/drawing/2014/main" id="{222B8804-A552-0F46-99DD-C3BCD4ED697F}"/>
              </a:ext>
            </a:extLst>
          </p:cNvPr>
          <p:cNvSpPr txBox="1"/>
          <p:nvPr/>
        </p:nvSpPr>
        <p:spPr>
          <a:xfrm>
            <a:off x="1522337" y="4922867"/>
            <a:ext cx="777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Step5: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Insight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查找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SN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halkboard SE" panose="03050602040202020205" pitchFamily="66" charset="77"/>
              </a:rPr>
              <a:t>测试信息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F8793DC-54FB-B44B-A89D-406E8C48F3AD}"/>
              </a:ext>
            </a:extLst>
          </p:cNvPr>
          <p:cNvCxnSpPr>
            <a:cxnSpLocks/>
          </p:cNvCxnSpPr>
          <p:nvPr/>
        </p:nvCxnSpPr>
        <p:spPr>
          <a:xfrm>
            <a:off x="1517531" y="1632979"/>
            <a:ext cx="95039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4392B9-02B5-D045-82D7-5620F6E4E63C}"/>
              </a:ext>
            </a:extLst>
          </p:cNvPr>
          <p:cNvGrpSpPr/>
          <p:nvPr/>
        </p:nvGrpSpPr>
        <p:grpSpPr>
          <a:xfrm>
            <a:off x="8549741" y="2773656"/>
            <a:ext cx="287280" cy="173520"/>
            <a:chOff x="9166688" y="2755624"/>
            <a:chExt cx="2872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2DDED8-CD22-F545-96D1-CF15D6503498}"/>
                    </a:ext>
                  </a:extLst>
                </p14:cNvPr>
                <p14:cNvContentPartPr/>
                <p14:nvPr/>
              </p14:nvContentPartPr>
              <p14:xfrm>
                <a:off x="9172088" y="2833384"/>
                <a:ext cx="70560" cy="8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2DDED8-CD22-F545-96D1-CF15D65034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56968" y="2817904"/>
                  <a:ext cx="101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336BBA-E8D7-5349-8F0E-D2CCD7E11132}"/>
                    </a:ext>
                  </a:extLst>
                </p14:cNvPr>
                <p14:cNvContentPartPr/>
                <p14:nvPr/>
              </p14:nvContentPartPr>
              <p14:xfrm>
                <a:off x="9166688" y="2840944"/>
                <a:ext cx="80640" cy="7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336BBA-E8D7-5349-8F0E-D2CCD7E111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51208" y="2825824"/>
                  <a:ext cx="110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51AD8A-FA40-FD4C-9659-AF06167B8FD5}"/>
                    </a:ext>
                  </a:extLst>
                </p14:cNvPr>
                <p14:cNvContentPartPr/>
                <p14:nvPr/>
              </p14:nvContentPartPr>
              <p14:xfrm>
                <a:off x="9346328" y="2755624"/>
                <a:ext cx="107640" cy="17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51AD8A-FA40-FD4C-9659-AF06167B8F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31208" y="2740144"/>
                  <a:ext cx="13788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17B9E04-1407-CC4C-B39B-079FED5632D0}"/>
              </a:ext>
            </a:extLst>
          </p:cNvPr>
          <p:cNvGrpSpPr/>
          <p:nvPr/>
        </p:nvGrpSpPr>
        <p:grpSpPr>
          <a:xfrm>
            <a:off x="4985170" y="3364619"/>
            <a:ext cx="455400" cy="259200"/>
            <a:chOff x="8984168" y="1793344"/>
            <a:chExt cx="45540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14:cNvPr>
                <p14:cNvContentPartPr/>
                <p14:nvPr/>
              </p14:nvContentPartPr>
              <p14:xfrm>
                <a:off x="9042848" y="1949584"/>
                <a:ext cx="608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187D247-457A-CF49-8C92-5398C7A8DC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7728" y="1934104"/>
                  <a:ext cx="91440" cy="47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675A02-E3C8-AC4C-BF26-5CCBB91AFF8E}"/>
                </a:ext>
              </a:extLst>
            </p:cNvPr>
            <p:cNvGrpSpPr/>
            <p:nvPr/>
          </p:nvGrpSpPr>
          <p:grpSpPr>
            <a:xfrm>
              <a:off x="8984168" y="1793344"/>
              <a:ext cx="455400" cy="259200"/>
              <a:chOff x="8984168" y="1793344"/>
              <a:chExt cx="45540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14:cNvPr>
                  <p14:cNvContentPartPr/>
                  <p14:nvPr/>
                </p14:nvContentPartPr>
                <p14:xfrm>
                  <a:off x="8996768" y="1858504"/>
                  <a:ext cx="60480" cy="13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251D131-4309-5C46-BA8E-DEDB0BEB973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81288" y="1843384"/>
                    <a:ext cx="9108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14:cNvPr>
                  <p14:cNvContentPartPr/>
                  <p14:nvPr/>
                </p14:nvContentPartPr>
                <p14:xfrm>
                  <a:off x="9020168" y="1843384"/>
                  <a:ext cx="7560" cy="669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3C22B52-F34C-3141-9C58-91256BFD98B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005048" y="1828264"/>
                    <a:ext cx="378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14:cNvPr>
                  <p14:cNvContentPartPr/>
                  <p14:nvPr/>
                </p14:nvContentPartPr>
                <p14:xfrm>
                  <a:off x="8984168" y="1890544"/>
                  <a:ext cx="177840" cy="39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48E4479-E413-B54A-8DCF-3E5C35D221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969048" y="1875064"/>
                    <a:ext cx="2084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14:cNvPr>
                  <p14:cNvContentPartPr/>
                  <p14:nvPr/>
                </p14:nvContentPartPr>
                <p14:xfrm>
                  <a:off x="8991368" y="1937704"/>
                  <a:ext cx="40680" cy="770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BFA9BF1-164E-1143-961F-705BB248B3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75888" y="1922584"/>
                    <a:ext cx="712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14:cNvPr>
                  <p14:cNvContentPartPr/>
                  <p14:nvPr/>
                </p14:nvContentPartPr>
                <p14:xfrm>
                  <a:off x="9019448" y="1989184"/>
                  <a:ext cx="24480" cy="633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A2CAC3D-2234-C249-BA75-AB4BF6CE78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04328" y="1974064"/>
                    <a:ext cx="5508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14:cNvPr>
                  <p14:cNvContentPartPr/>
                  <p14:nvPr/>
                </p14:nvContentPartPr>
                <p14:xfrm>
                  <a:off x="9043208" y="1921144"/>
                  <a:ext cx="24120" cy="19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2CD6B56-AC8F-984E-B678-5B586C90D4D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28088" y="1906024"/>
                    <a:ext cx="547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14:cNvPr>
                  <p14:cNvContentPartPr/>
                  <p14:nvPr/>
                </p14:nvContentPartPr>
                <p14:xfrm>
                  <a:off x="9060848" y="1991344"/>
                  <a:ext cx="43200" cy="72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3E170FE-3776-0E4B-A98D-37231718E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045728" y="1976224"/>
                    <a:ext cx="73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14:cNvPr>
                  <p14:cNvContentPartPr/>
                  <p14:nvPr/>
                </p14:nvContentPartPr>
                <p14:xfrm>
                  <a:off x="9068048" y="2006464"/>
                  <a:ext cx="43200" cy="19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962768D3-5CA8-AF4C-986A-D91343B2F0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52568" y="1991344"/>
                    <a:ext cx="7380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14:cNvPr>
                  <p14:cNvContentPartPr/>
                  <p14:nvPr/>
                </p14:nvContentPartPr>
                <p14:xfrm>
                  <a:off x="9080288" y="1978024"/>
                  <a:ext cx="13320" cy="680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1CB24E7-A658-0F4D-AE12-30760541050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64808" y="1962904"/>
                    <a:ext cx="435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14:cNvPr>
                  <p14:cNvContentPartPr/>
                  <p14:nvPr/>
                </p14:nvContentPartPr>
                <p14:xfrm>
                  <a:off x="9069128" y="2022664"/>
                  <a:ext cx="65880" cy="284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9AF2FCBC-D815-444A-9B38-8E97B2E0BE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054008" y="2007544"/>
                    <a:ext cx="964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14:cNvPr>
                  <p14:cNvContentPartPr/>
                  <p14:nvPr/>
                </p14:nvContentPartPr>
                <p14:xfrm>
                  <a:off x="9105488" y="1834384"/>
                  <a:ext cx="99360" cy="195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047646C-FF6D-8748-A4B4-EFA320B5ADA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090368" y="1818904"/>
                    <a:ext cx="1299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14:cNvPr>
                  <p14:cNvContentPartPr/>
                  <p14:nvPr/>
                </p14:nvContentPartPr>
                <p14:xfrm>
                  <a:off x="9144728" y="1835104"/>
                  <a:ext cx="22320" cy="237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378A6C05-D83E-864A-A08E-52BB5AD899E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129608" y="1819624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14:cNvPr>
                  <p14:cNvContentPartPr/>
                  <p14:nvPr/>
                </p14:nvContentPartPr>
                <p14:xfrm>
                  <a:off x="9136808" y="1942384"/>
                  <a:ext cx="34200" cy="612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FA469574-4676-B845-8284-23F9DCB2D1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121688" y="1927264"/>
                    <a:ext cx="648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14:cNvPr>
                  <p14:cNvContentPartPr/>
                  <p14:nvPr/>
                </p14:nvContentPartPr>
                <p14:xfrm>
                  <a:off x="9239408" y="1857064"/>
                  <a:ext cx="35280" cy="1724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36382DC6-D081-9C42-A88B-B0BEEF970D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223928" y="1841944"/>
                    <a:ext cx="6588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14:cNvPr>
                  <p14:cNvContentPartPr/>
                  <p14:nvPr/>
                </p14:nvContentPartPr>
                <p14:xfrm>
                  <a:off x="9248408" y="1793344"/>
                  <a:ext cx="169200" cy="2106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75E290A0-FAC9-C34E-B936-1580E740CFC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233288" y="1778224"/>
                    <a:ext cx="199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14:cNvPr>
                  <p14:cNvContentPartPr/>
                  <p14:nvPr/>
                </p14:nvContentPartPr>
                <p14:xfrm>
                  <a:off x="9283328" y="1842304"/>
                  <a:ext cx="23400" cy="8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4AB595-8D4A-2148-8300-5F0CF8B633A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268208" y="1827184"/>
                    <a:ext cx="540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14:cNvPr>
                  <p14:cNvContentPartPr/>
                  <p14:nvPr/>
                </p14:nvContentPartPr>
                <p14:xfrm>
                  <a:off x="9276488" y="1857424"/>
                  <a:ext cx="67320" cy="105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2A919886-D3EA-684F-9F98-BC83CDC067C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261368" y="1842304"/>
                    <a:ext cx="979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14:cNvPr>
                  <p14:cNvContentPartPr/>
                  <p14:nvPr/>
                </p14:nvContentPartPr>
                <p14:xfrm>
                  <a:off x="9300968" y="1901344"/>
                  <a:ext cx="56520" cy="280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4389B55-1358-E344-A3CF-11C24410DF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285848" y="1886224"/>
                    <a:ext cx="871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14:cNvPr>
                  <p14:cNvContentPartPr/>
                  <p14:nvPr/>
                </p14:nvContentPartPr>
                <p14:xfrm>
                  <a:off x="9320048" y="1947064"/>
                  <a:ext cx="38160" cy="140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5D7294F-E66A-6F4C-BB51-595056EB31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304568" y="1931944"/>
                    <a:ext cx="68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14:cNvPr>
                  <p14:cNvContentPartPr/>
                  <p14:nvPr/>
                </p14:nvContentPartPr>
                <p14:xfrm>
                  <a:off x="9315368" y="1981984"/>
                  <a:ext cx="4284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FA885FA-2B0C-5C4F-9325-1A3E090DF3E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299888" y="1966504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14:cNvPr>
                  <p14:cNvContentPartPr/>
                  <p14:nvPr/>
                </p14:nvContentPartPr>
                <p14:xfrm>
                  <a:off x="9292328" y="1998184"/>
                  <a:ext cx="147240" cy="37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1EB87D62-D2EA-AC49-AFF7-7F5F75D9886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277208" y="1982704"/>
                    <a:ext cx="177840" cy="6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51" name="文本框 11">
            <a:extLst>
              <a:ext uri="{FF2B5EF4-FFF2-40B4-BE49-F238E27FC236}">
                <a16:creationId xmlns:a16="http://schemas.microsoft.com/office/drawing/2014/main" id="{DE8D3578-E5F3-064A-A976-579F0AE6B6D4}"/>
              </a:ext>
            </a:extLst>
          </p:cNvPr>
          <p:cNvSpPr txBox="1"/>
          <p:nvPr/>
        </p:nvSpPr>
        <p:spPr>
          <a:xfrm>
            <a:off x="7804200" y="1708483"/>
            <a:ext cx="1577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Untested</a:t>
            </a:r>
          </a:p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0x0A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Passed</a:t>
            </a:r>
          </a:p>
        </p:txBody>
      </p:sp>
      <p:sp>
        <p:nvSpPr>
          <p:cNvPr id="252" name="文本框 11">
            <a:extLst>
              <a:ext uri="{FF2B5EF4-FFF2-40B4-BE49-F238E27FC236}">
                <a16:creationId xmlns:a16="http://schemas.microsoft.com/office/drawing/2014/main" id="{6A526F9E-92BD-B545-9A70-00C99F06BA3A}"/>
              </a:ext>
            </a:extLst>
          </p:cNvPr>
          <p:cNvSpPr txBox="1"/>
          <p:nvPr/>
        </p:nvSpPr>
        <p:spPr>
          <a:xfrm>
            <a:off x="8858760" y="2456961"/>
            <a:ext cx="2529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Fail_0x00-Failed111</a:t>
            </a:r>
          </a:p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Fail_0x00-Failed221</a:t>
            </a:r>
          </a:p>
          <a:p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界面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Fail_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弹框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AAB</a:t>
            </a:r>
          </a:p>
        </p:txBody>
      </p:sp>
      <p:sp>
        <p:nvSpPr>
          <p:cNvPr id="253" name="文本框 11">
            <a:extLst>
              <a:ext uri="{FF2B5EF4-FFF2-40B4-BE49-F238E27FC236}">
                <a16:creationId xmlns:a16="http://schemas.microsoft.com/office/drawing/2014/main" id="{7FC85A73-B8AB-7141-9F70-4C1842F8D063}"/>
              </a:ext>
            </a:extLst>
          </p:cNvPr>
          <p:cNvSpPr txBox="1"/>
          <p:nvPr/>
        </p:nvSpPr>
        <p:spPr>
          <a:xfrm>
            <a:off x="5440570" y="3356082"/>
            <a:ext cx="186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0x00-Failed221</a:t>
            </a:r>
          </a:p>
        </p:txBody>
      </p:sp>
      <p:sp>
        <p:nvSpPr>
          <p:cNvPr id="254" name="文本框 11">
            <a:extLst>
              <a:ext uri="{FF2B5EF4-FFF2-40B4-BE49-F238E27FC236}">
                <a16:creationId xmlns:a16="http://schemas.microsoft.com/office/drawing/2014/main" id="{076AF05D-BD35-C549-B1FA-BEA9740246C5}"/>
              </a:ext>
            </a:extLst>
          </p:cNvPr>
          <p:cNvSpPr txBox="1"/>
          <p:nvPr/>
        </p:nvSpPr>
        <p:spPr>
          <a:xfrm>
            <a:off x="8958840" y="4161505"/>
            <a:ext cx="108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AAB</a:t>
            </a:r>
          </a:p>
        </p:txBody>
      </p:sp>
      <p:sp>
        <p:nvSpPr>
          <p:cNvPr id="255" name="文本框 11">
            <a:extLst>
              <a:ext uri="{FF2B5EF4-FFF2-40B4-BE49-F238E27FC236}">
                <a16:creationId xmlns:a16="http://schemas.microsoft.com/office/drawing/2014/main" id="{84143C1A-5037-334D-9E54-4CB9FE29B646}"/>
              </a:ext>
            </a:extLst>
          </p:cNvPr>
          <p:cNvSpPr txBox="1"/>
          <p:nvPr/>
        </p:nvSpPr>
        <p:spPr>
          <a:xfrm>
            <a:off x="5021277" y="4957441"/>
            <a:ext cx="1712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FATAL</a:t>
            </a:r>
            <a:r>
              <a:rPr kumimoji="1" lang="zh-CN" altLang="en-US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 </a:t>
            </a:r>
            <a:r>
              <a:rPr kumimoji="1" lang="en-US" altLang="zh-CN" sz="1600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  <a:ea typeface="PingFang SC" panose="020B0400000000000000" pitchFamily="34" charset="-122"/>
                <a:cs typeface="LingWai SC Medium" panose="03050602040302020204" pitchFamily="66" charset="-122"/>
              </a:rPr>
              <a:t>ERROR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21079060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1908</TotalTime>
  <Words>2426</Words>
  <Application>Microsoft Macintosh PowerPoint</Application>
  <PresentationFormat>Widescreen</PresentationFormat>
  <Paragraphs>319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Heiti SC Medium</vt:lpstr>
      <vt:lpstr>Arial</vt:lpstr>
      <vt:lpstr>Chalkboard SE</vt:lpstr>
      <vt:lpstr>Cooper Black</vt:lpstr>
      <vt:lpstr>Gill Sans MT</vt:lpstr>
      <vt:lpstr>Impact</vt:lpstr>
      <vt:lpstr>徽章</vt:lpstr>
      <vt:lpstr>uop</vt:lpstr>
      <vt:lpstr>Ready?</vt:lpstr>
      <vt:lpstr>Ready?</vt:lpstr>
      <vt:lpstr>GO!</vt:lpstr>
      <vt:lpstr>PowerPoint Presentation</vt:lpstr>
      <vt:lpstr>PowerPoint Presentation</vt:lpstr>
      <vt:lpstr>1) Bobcat Routing_Control </vt:lpstr>
      <vt:lpstr>1) Bobcat Routing_Control </vt:lpstr>
      <vt:lpstr>2) Bobcat RETEST_aab </vt:lpstr>
      <vt:lpstr>2) Bobcat Retest_aab </vt:lpstr>
      <vt:lpstr>2) Bobcat RETEST_FA-check-in</vt:lpstr>
      <vt:lpstr>2) Bobcat Retest_FA-check-in</vt:lpstr>
      <vt:lpstr>2) Bobcat Retest_A-FA(SOC专属)</vt:lpstr>
      <vt:lpstr>2) Bobcat Retest_A-FA(SOC专属)</vt:lpstr>
      <vt:lpstr>3) Bobcat_fa-check-out </vt:lpstr>
      <vt:lpstr>3) Bobcat_FA-check-OUT_BEFOER</vt:lpstr>
      <vt:lpstr>3) Bobcat_fa-check-out</vt:lpstr>
      <vt:lpstr>3) Bobcat_FA-check-OUT_after</vt:lpstr>
      <vt:lpstr>4) FE SFC_QUERY_UNIT</vt:lpstr>
      <vt:lpstr>4) FE SFC_QUERY_UNIT</vt:lpstr>
      <vt:lpstr>5) FE INVALID_SIGNATURE</vt:lpstr>
      <vt:lpstr>5) FE INVALID_SIGNATURE  </vt:lpstr>
      <vt:lpstr>cb</vt:lpstr>
      <vt:lpstr>Ready?</vt:lpstr>
      <vt:lpstr>6) CB Routing</vt:lpstr>
      <vt:lpstr>6) CB Routing</vt:lpstr>
      <vt:lpstr>7) CB RETEST</vt:lpstr>
      <vt:lpstr>7) CB RETEST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uop</dc:title>
  <dc:creator>Microsoft Office User</dc:creator>
  <cp:lastModifiedBy>smilecloud0o@outlook.com</cp:lastModifiedBy>
  <cp:revision>252</cp:revision>
  <dcterms:created xsi:type="dcterms:W3CDTF">2020-11-27T03:27:54Z</dcterms:created>
  <dcterms:modified xsi:type="dcterms:W3CDTF">2021-11-16T11:53:12Z</dcterms:modified>
</cp:coreProperties>
</file>